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comments/comment20.xml" ContentType="application/vnd.openxmlformats-officedocument.presentationml.comments+xml"/>
  <Override PartName="/ppt/_rels/presentation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31.xml.rels" ContentType="application/vnd.openxmlformats-package.relationships+xml"/>
  <Override PartName="/ppt/slideLayouts/slideLayout7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presentation.xml" ContentType="application/vnd.openxmlformats-officedocument.presentationml.presentation.main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36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6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48.xml" ContentType="application/vnd.openxmlformats-officedocument.presentationml.slide+xml"/>
  <Override PartName="/ppt/slides/slide4.xml" ContentType="application/vnd.openxmlformats-officedocument.presentationml.slide+xml"/>
  <Override PartName="/ppt/slides/slide47.xml" ContentType="application/vnd.openxmlformats-officedocument.presentationml.slide+xml"/>
  <Override PartName="/ppt/slides/slide16.xml" ContentType="application/vnd.openxmlformats-officedocument.presentationml.slide+xml"/>
  <Override PartName="/ppt/slides/slide3.xml" ContentType="application/vnd.openxmlformats-officedocument.presentationml.slide+xml"/>
  <Override PartName="/ppt/slides/slide46.xml" ContentType="application/vnd.openxmlformats-officedocument.presentationml.slide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14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29.xml.rels" ContentType="application/vnd.openxmlformats-package.relationships+xml"/>
  <Override PartName="/ppt/slides/_rels/slide13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10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1.xml.rels" ContentType="application/vnd.openxmlformats-package.relationships+xml"/>
  <Override PartName="/ppt/slides/_rels/slide27.xml.rels" ContentType="application/vnd.openxmlformats-package.relationships+xml"/>
  <Override PartName="/ppt/slides/_rels/slide8.xml.rels" ContentType="application/vnd.openxmlformats-package.relationships+xml"/>
  <Override PartName="/ppt/slides/_rels/slide12.xml.rels" ContentType="application/vnd.openxmlformats-package.relationships+xml"/>
  <Override PartName="/ppt/slides/_rels/slide28.xml.rels" ContentType="application/vnd.openxmlformats-package.relationships+xml"/>
  <Override PartName="/ppt/slides/_rels/slide1.xml.rels" ContentType="application/vnd.openxmlformats-package.relationships+xml"/>
  <Override PartName="/ppt/slides/_rels/slide37.xml.rels" ContentType="application/vnd.openxmlformats-package.relationships+xml"/>
  <Override PartName="/ppt/slides/_rels/slide2.xml.rels" ContentType="application/vnd.openxmlformats-package.relationships+xml"/>
  <Override PartName="/ppt/slides/_rels/slide38.xml.rels" ContentType="application/vnd.openxmlformats-package.relationships+xml"/>
  <Override PartName="/ppt/slides/_rels/slide55.xml.rels" ContentType="application/vnd.openxmlformats-package.relationships+xml"/>
  <Override PartName="/ppt/slides/_rels/slide42.xml.rels" ContentType="application/vnd.openxmlformats-package.relationships+xml"/>
  <Override PartName="/ppt/slides/_rels/slide58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49.xml.rels" ContentType="application/vnd.openxmlformats-package.relationships+xml"/>
  <Override PartName="/ppt/slides/_rels/slide33.xml.rels" ContentType="application/vnd.openxmlformats-package.relationships+xml"/>
  <Override PartName="/ppt/slides/_rels/slide36.xml.rels" ContentType="application/vnd.openxmlformats-package.relationships+xml"/>
  <Override PartName="/ppt/slides/_rels/slide20.xml.rels" ContentType="application/vnd.openxmlformats-package.relationships+xml"/>
  <Override PartName="/ppt/slides/_rels/slide23.xml.rels" ContentType="application/vnd.openxmlformats-package.relationships+xml"/>
  <Override PartName="/ppt/slides/_rels/slide39.xml.rels" ContentType="application/vnd.openxmlformats-package.relationships+xml"/>
  <Override PartName="/ppt/slides/_rels/slide6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34.xml.rels" ContentType="application/vnd.openxmlformats-package.relationships+xml"/>
  <Override PartName="/ppt/slides/_rels/slide22.xml.rels" ContentType="application/vnd.openxmlformats-package.relationships+xml"/>
  <Override PartName="/ppt/slides/_rels/slide35.xml.rels" ContentType="application/vnd.openxmlformats-package.relationships+xml"/>
  <Override PartName="/ppt/slides/_rels/slide32.xml.rels" ContentType="application/vnd.openxmlformats-package.relationships+xml"/>
  <Override PartName="/ppt/slides/_rels/slide48.xml.rels" ContentType="application/vnd.openxmlformats-package.relationships+xml"/>
  <Override PartName="/ppt/slides/_rels/slide25.xml.rels" ContentType="application/vnd.openxmlformats-package.relationships+xml"/>
  <Override PartName="/ppt/slides/_rels/slide5.xml.rels" ContentType="application/vnd.openxmlformats-package.relationships+xml"/>
  <Override PartName="/ppt/slides/_rels/slide24.xml.rels" ContentType="application/vnd.openxmlformats-package.relationships+xml"/>
  <Override PartName="/ppt/slides/_rels/slide4.xml.rels" ContentType="application/vnd.openxmlformats-package.relationships+xml"/>
  <Override PartName="/ppt/slides/_rels/slide47.xml.rels" ContentType="application/vnd.openxmlformats-package.relationships+xml"/>
  <Override PartName="/ppt/slides/_rels/slide16.xml.rels" ContentType="application/vnd.openxmlformats-package.relationships+xml"/>
  <Override PartName="/ppt/slides/_rels/slide46.xml.rels" ContentType="application/vnd.openxmlformats-package.relationships+xml"/>
  <Override PartName="/ppt/slides/_rels/slide15.xml.rels" ContentType="application/vnd.openxmlformats-package.relationships+xml"/>
  <Override PartName="/ppt/slides/_rels/slide50.xml.rels" ContentType="application/vnd.openxmlformats-package.relationships+xml"/>
  <Override PartName="/ppt/slides/_rels/slide51.xml.rels" ContentType="application/vnd.openxmlformats-package.relationships+xml"/>
  <Override PartName="/ppt/slides/_rels/slide52.xml.rels" ContentType="application/vnd.openxmlformats-package.relationships+xml"/>
  <Override PartName="/ppt/slides/_rels/slide40.xml.rels" ContentType="application/vnd.openxmlformats-package.relationships+xml"/>
  <Override PartName="/ppt/slides/_rels/slide56.xml.rels" ContentType="application/vnd.openxmlformats-package.relationships+xml"/>
  <Override PartName="/ppt/slides/_rels/slide53.xml.rels" ContentType="application/vnd.openxmlformats-package.relationships+xml"/>
  <Override PartName="/ppt/slides/_rels/slide41.xml.rels" ContentType="application/vnd.openxmlformats-package.relationships+xml"/>
  <Override PartName="/ppt/slides/_rels/slide57.xml.rels" ContentType="application/vnd.openxmlformats-package.relationships+xml"/>
  <Override PartName="/ppt/slides/_rels/slide54.xml.rels" ContentType="application/vnd.openxmlformats-package.relationships+xml"/>
  <Override PartName="/ppt/slides/_rels/slide59.xml.rels" ContentType="application/vnd.openxmlformats-package.relationships+xml"/>
  <Override PartName="/ppt/slides/_rels/slide43.xml.rels" ContentType="application/vnd.openxmlformats-package.relationships+xml"/>
  <Override PartName="/ppt/slides/slide15.xml" ContentType="application/vnd.openxmlformats-officedocument.presentationml.slide+xml"/>
  <Override PartName="/ppt/slides/slide3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slides/slide53.xml" ContentType="application/vnd.openxmlformats-officedocument.presentationml.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54.xml" ContentType="application/vnd.openxmlformats-officedocument.presentationml.slide+xml"/>
  <Override PartName="/ppt/slides/slide59.xml" ContentType="application/vnd.openxmlformats-officedocument.presentationml.slide+xml"/>
  <Override PartName="/ppt/slides/slide43.xml" ContentType="application/vnd.openxmlformats-officedocument.presentationml.slide+xml"/>
  <Override PartName="/ppt/slides/slide60.xml" ContentType="application/vnd.openxmlformats-officedocument.presentationml.slide+xml"/>
  <Override PartName="/ppt/slides/slide58.xml" ContentType="application/vnd.openxmlformats-officedocument.presentationml.slide+xml"/>
  <Override PartName="/ppt/slides/slide42.xml" ContentType="application/vnd.openxmlformats-officedocument.presentationml.slide+xml"/>
  <Override PartName="/ppt/slides/slide55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12.xml" ContentType="application/vnd.openxmlformats-officedocument.presentationml.slide+xml"/>
  <Override PartName="/ppt/slides/slide28.xml" ContentType="application/vnd.openxmlformats-officedocument.presentationml.slide+xml"/>
  <Override PartName="/ppt/slides/slide11.xml" ContentType="application/vnd.openxmlformats-officedocument.presentationml.slide+xml"/>
  <Override PartName="/ppt/slides/slide27.xml" ContentType="application/vnd.openxmlformats-officedocument.presentationml.slide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31.xml" ContentType="application/vnd.openxmlformats-officedocument.presentationml.slide+xml"/>
  <Override PartName="/ppt/slides/slide8.xml" ContentType="application/vnd.openxmlformats-officedocument.presentationml.slide+xml"/>
  <Override PartName="/ppt/slides/slide30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4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29.xml" ContentType="application/vnd.openxmlformats-officedocument.presentationml.slide+xml"/>
  <Override PartName="/ppt/slides/slide1.xml" ContentType="application/vnd.openxmlformats-officedocument.presentationml.slide+xml"/>
  <Override PartName="/ppt/slides/slide44.xml" ContentType="application/vnd.openxmlformats-officedocument.presentationml.slide+xml"/>
  <Override PartName="/ppt/notesSlides/_rels/notesSlide23.xml.rels" ContentType="application/vnd.openxmlformats-package.relationships+xml"/>
  <Override PartName="/ppt/notesSlides/notesSlide23.xml" ContentType="application/vnd.openxmlformats-officedocument.presentationml.notesSlide+xml"/>
  <Override PartName="/ppt/commentAuthors.xml" ContentType="application/vnd.openxmlformats-officedocument.presentationml.commentAuthors+xml"/>
  <Override PartName="/ppt/slideMasters/_rels/slideMaster8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.xml.rels" ContentType="application/vnd.openxmlformats-package.relationships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media/image35.png" ContentType="image/png"/>
  <Override PartName="/ppt/media/image34.png" ContentType="image/png"/>
  <Override PartName="/ppt/media/image33.png" ContentType="image/png"/>
  <Override PartName="/ppt/media/image30.png" ContentType="image/png"/>
  <Override PartName="/ppt/media/image25.png" ContentType="image/png"/>
  <Override PartName="/ppt/media/image24.png" ContentType="image/png"/>
  <Override PartName="/ppt/media/image23.png" ContentType="image/png"/>
  <Override PartName="/ppt/media/image21.png" ContentType="image/png"/>
  <Override PartName="/ppt/media/image36.png" ContentType="image/png"/>
  <Override PartName="/ppt/media/image20.png" ContentType="image/png"/>
  <Override PartName="/ppt/media/image19.png" ContentType="image/png"/>
  <Override PartName="/ppt/media/image18.png" ContentType="image/png"/>
  <Override PartName="/ppt/media/image31.jpeg" ContentType="image/jpeg"/>
  <Override PartName="/ppt/media/image17.png" ContentType="image/png"/>
  <Override PartName="/ppt/media/image6.png" ContentType="image/png"/>
  <Override PartName="/ppt/media/image5.png" ContentType="image/png"/>
  <Override PartName="/ppt/media/image4.png" ContentType="image/png"/>
  <Override PartName="/ppt/media/image39.jpeg" ContentType="image/jpeg"/>
  <Override PartName="/ppt/media/image11.png" ContentType="image/png"/>
  <Override PartName="/ppt/media/image32.jpeg" ContentType="image/jpeg"/>
  <Override PartName="/ppt/media/image37.png" ContentType="image/png"/>
  <Override PartName="/ppt/media/image12.png" ContentType="image/png"/>
  <Override PartName="/ppt/media/image22.jpeg" ContentType="image/jpeg"/>
  <Override PartName="/ppt/media/image38.png" ContentType="image/png"/>
  <Override PartName="/ppt/media/image40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52.png" ContentType="image/png"/>
  <Override PartName="/ppt/media/image45.png" ContentType="image/png"/>
  <Override PartName="/ppt/media/image41.png" ContentType="image/png"/>
  <Override PartName="/ppt/media/image7.png" ContentType="image/png"/>
  <Override PartName="/ppt/media/image54.png" ContentType="image/png"/>
  <Override PartName="/ppt/media/image47.png" ContentType="image/png"/>
  <Override PartName="/ppt/media/image49.png" ContentType="image/png"/>
  <Override PartName="/ppt/media/image48.png" ContentType="image/png"/>
  <Override PartName="/ppt/media/image10.png" ContentType="image/png"/>
  <Override PartName="/ppt/media/image26.png" ContentType="image/png"/>
  <Override PartName="/ppt/media/image9.png" ContentType="image/png"/>
  <Override PartName="/ppt/media/image51.png" ContentType="image/png"/>
  <Override PartName="/ppt/media/image27.png" ContentType="image/png"/>
  <Override PartName="/ppt/media/image1.png" ContentType="image/png"/>
  <Override PartName="/ppt/media/image8.png" ContentType="image/png"/>
  <Override PartName="/ppt/media/image50.png" ContentType="image/png"/>
  <Override PartName="/ppt/media/image14.png" ContentType="image/png"/>
  <Override PartName="/ppt/media/image28.png" ContentType="image/png"/>
  <Override PartName="/ppt/media/image2.png" ContentType="image/png"/>
  <Override PartName="/ppt/media/image53.jpeg" ContentType="image/jpeg"/>
  <Override PartName="/ppt/media/image13.png" ContentType="image/png"/>
  <Override PartName="/ppt/media/image15.png" ContentType="image/png"/>
  <Override PartName="/ppt/media/image46.jpeg" ContentType="image/jpeg"/>
  <Override PartName="/ppt/media/image29.png" ContentType="image/png"/>
  <Override PartName="/ppt/media/image3.png" ContentType="image/png"/>
  <Override PartName="/ppt/media/image16.png" ContentType="image/png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</p:sldMasterIdLst>
  <p:notesMasterIdLst>
    <p:notesMasterId r:id="rId13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291" r:id="rId49"/>
    <p:sldId id="292" r:id="rId50"/>
    <p:sldId id="293" r:id="rId51"/>
    <p:sldId id="294" r:id="rId52"/>
    <p:sldId id="295" r:id="rId53"/>
    <p:sldId id="296" r:id="rId54"/>
    <p:sldId id="297" r:id="rId55"/>
    <p:sldId id="298" r:id="rId56"/>
    <p:sldId id="299" r:id="rId57"/>
    <p:sldId id="300" r:id="rId58"/>
    <p:sldId id="301" r:id="rId59"/>
    <p:sldId id="302" r:id="rId60"/>
    <p:sldId id="303" r:id="rId61"/>
    <p:sldId id="304" r:id="rId62"/>
    <p:sldId id="305" r:id="rId63"/>
    <p:sldId id="306" r:id="rId64"/>
    <p:sldId id="307" r:id="rId65"/>
    <p:sldId id="308" r:id="rId66"/>
    <p:sldId id="309" r:id="rId67"/>
    <p:sldId id="310" r:id="rId68"/>
    <p:sldId id="311" r:id="rId69"/>
    <p:sldId id="312" r:id="rId70"/>
    <p:sldId id="313" r:id="rId71"/>
    <p:sldId id="314" r:id="rId72"/>
    <p:sldId id="315" r:id="rId73"/>
  </p:sldIdLst>
  <p:sldSz cx="20104100" cy="11309350"/>
  <p:notesSz cx="20104100" cy="11309350"/>
</p:presentation>
</file>

<file path=ppt/commentAuthors.xml><?xml version="1.0" encoding="utf-8"?>
<p:cmAuthorLst xmlns:p="http://schemas.openxmlformats.org/presentationml/2006/main">
  <p:cmAuthor id="0" name="Анна Гурьянова" initials="АГ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notesMaster" Target="notesMasters/notesMaster1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33" Type="http://schemas.openxmlformats.org/officeDocument/2006/relationships/slide" Target="slides/slide20.xml"/><Relationship Id="rId34" Type="http://schemas.openxmlformats.org/officeDocument/2006/relationships/slide" Target="slides/slide21.xml"/><Relationship Id="rId35" Type="http://schemas.openxmlformats.org/officeDocument/2006/relationships/slide" Target="slides/slide22.xml"/><Relationship Id="rId36" Type="http://schemas.openxmlformats.org/officeDocument/2006/relationships/slide" Target="slides/slide23.xml"/><Relationship Id="rId37" Type="http://schemas.openxmlformats.org/officeDocument/2006/relationships/slide" Target="slides/slide24.xml"/><Relationship Id="rId38" Type="http://schemas.openxmlformats.org/officeDocument/2006/relationships/slide" Target="slides/slide25.xml"/><Relationship Id="rId39" Type="http://schemas.openxmlformats.org/officeDocument/2006/relationships/slide" Target="slides/slide26.xml"/><Relationship Id="rId40" Type="http://schemas.openxmlformats.org/officeDocument/2006/relationships/slide" Target="slides/slide27.xml"/><Relationship Id="rId41" Type="http://schemas.openxmlformats.org/officeDocument/2006/relationships/slide" Target="slides/slide28.xml"/><Relationship Id="rId42" Type="http://schemas.openxmlformats.org/officeDocument/2006/relationships/slide" Target="slides/slide29.xml"/><Relationship Id="rId43" Type="http://schemas.openxmlformats.org/officeDocument/2006/relationships/slide" Target="slides/slide30.xml"/><Relationship Id="rId44" Type="http://schemas.openxmlformats.org/officeDocument/2006/relationships/slide" Target="slides/slide31.xml"/><Relationship Id="rId45" Type="http://schemas.openxmlformats.org/officeDocument/2006/relationships/slide" Target="slides/slide32.xml"/><Relationship Id="rId46" Type="http://schemas.openxmlformats.org/officeDocument/2006/relationships/slide" Target="slides/slide33.xml"/><Relationship Id="rId47" Type="http://schemas.openxmlformats.org/officeDocument/2006/relationships/slide" Target="slides/slide34.xml"/><Relationship Id="rId48" Type="http://schemas.openxmlformats.org/officeDocument/2006/relationships/slide" Target="slides/slide35.xml"/><Relationship Id="rId49" Type="http://schemas.openxmlformats.org/officeDocument/2006/relationships/slide" Target="slides/slide36.xml"/><Relationship Id="rId50" Type="http://schemas.openxmlformats.org/officeDocument/2006/relationships/slide" Target="slides/slide37.xml"/><Relationship Id="rId51" Type="http://schemas.openxmlformats.org/officeDocument/2006/relationships/slide" Target="slides/slide38.xml"/><Relationship Id="rId52" Type="http://schemas.openxmlformats.org/officeDocument/2006/relationships/slide" Target="slides/slide39.xml"/><Relationship Id="rId53" Type="http://schemas.openxmlformats.org/officeDocument/2006/relationships/slide" Target="slides/slide40.xml"/><Relationship Id="rId54" Type="http://schemas.openxmlformats.org/officeDocument/2006/relationships/slide" Target="slides/slide41.xml"/><Relationship Id="rId55" Type="http://schemas.openxmlformats.org/officeDocument/2006/relationships/slide" Target="slides/slide42.xml"/><Relationship Id="rId56" Type="http://schemas.openxmlformats.org/officeDocument/2006/relationships/slide" Target="slides/slide43.xml"/><Relationship Id="rId57" Type="http://schemas.openxmlformats.org/officeDocument/2006/relationships/slide" Target="slides/slide44.xml"/><Relationship Id="rId58" Type="http://schemas.openxmlformats.org/officeDocument/2006/relationships/slide" Target="slides/slide45.xml"/><Relationship Id="rId59" Type="http://schemas.openxmlformats.org/officeDocument/2006/relationships/slide" Target="slides/slide46.xml"/><Relationship Id="rId60" Type="http://schemas.openxmlformats.org/officeDocument/2006/relationships/slide" Target="slides/slide47.xml"/><Relationship Id="rId61" Type="http://schemas.openxmlformats.org/officeDocument/2006/relationships/slide" Target="slides/slide48.xml"/><Relationship Id="rId62" Type="http://schemas.openxmlformats.org/officeDocument/2006/relationships/slide" Target="slides/slide49.xml"/><Relationship Id="rId63" Type="http://schemas.openxmlformats.org/officeDocument/2006/relationships/slide" Target="slides/slide50.xml"/><Relationship Id="rId64" Type="http://schemas.openxmlformats.org/officeDocument/2006/relationships/slide" Target="slides/slide51.xml"/><Relationship Id="rId65" Type="http://schemas.openxmlformats.org/officeDocument/2006/relationships/slide" Target="slides/slide52.xml"/><Relationship Id="rId66" Type="http://schemas.openxmlformats.org/officeDocument/2006/relationships/slide" Target="slides/slide53.xml"/><Relationship Id="rId67" Type="http://schemas.openxmlformats.org/officeDocument/2006/relationships/slide" Target="slides/slide54.xml"/><Relationship Id="rId68" Type="http://schemas.openxmlformats.org/officeDocument/2006/relationships/slide" Target="slides/slide55.xml"/><Relationship Id="rId69" Type="http://schemas.openxmlformats.org/officeDocument/2006/relationships/slide" Target="slides/slide56.xml"/><Relationship Id="rId70" Type="http://schemas.openxmlformats.org/officeDocument/2006/relationships/slide" Target="slides/slide57.xml"/><Relationship Id="rId71" Type="http://schemas.openxmlformats.org/officeDocument/2006/relationships/slide" Target="slides/slide58.xml"/><Relationship Id="rId72" Type="http://schemas.openxmlformats.org/officeDocument/2006/relationships/slide" Target="slides/slide59.xml"/><Relationship Id="rId73" Type="http://schemas.openxmlformats.org/officeDocument/2006/relationships/slide" Target="slides/slide60.xml"/><Relationship Id="rId74" Type="http://schemas.openxmlformats.org/officeDocument/2006/relationships/presProps" Target="presProps.xml"/><Relationship Id="rId75" Type="http://schemas.openxmlformats.org/officeDocument/2006/relationships/commentAuthors" Target="commentAuthors.xml"/>
</Relationships>
</file>

<file path=ppt/comments/comment20.xml><?xml version="1.0" encoding="utf-8"?>
<p:cmLst xmlns:p="http://schemas.openxmlformats.org/presentationml/2006/main">
  <p:cm authorId="0" dt="2022-03-23T16:12:19.484000000" idx="1">
    <p:pos x="0" y="0"/>
    <p:text>Маркетплейс (торговая площадка) — это онлайн-платформа для продажи и покупки товаров через интернет. Продавцы размещают на маркетплейсах свои товары, покупатели выбирают лучшие варианты по ценам, характеристикам и другим параметрам.</p:text>
  </p:cm>
</p:cmLst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&lt;верхний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0" name="PlaceHolder 4"/>
          <p:cNvSpPr>
            <a:spLocks noGrp="1"/>
          </p:cNvSpPr>
          <p:nvPr>
            <p:ph type="dt" idx="3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1" name="PlaceHolder 5"/>
          <p:cNvSpPr>
            <a:spLocks noGrp="1"/>
          </p:cNvSpPr>
          <p:nvPr>
            <p:ph type="ftr" idx="3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2" name="PlaceHolder 6"/>
          <p:cNvSpPr>
            <a:spLocks noGrp="1"/>
          </p:cNvSpPr>
          <p:nvPr>
            <p:ph type="sldNum" idx="3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7698696F-9821-42BB-81C2-34641D0EFD16}" type="slidenum"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PlaceHolder 1"/>
          <p:cNvSpPr>
            <a:spLocks noGrp="1"/>
          </p:cNvSpPr>
          <p:nvPr>
            <p:ph type="sldImg"/>
          </p:nvPr>
        </p:nvSpPr>
        <p:spPr>
          <a:xfrm>
            <a:off x="6659640" y="1414440"/>
            <a:ext cx="6784560" cy="3816000"/>
          </a:xfrm>
          <a:prstGeom prst="rect">
            <a:avLst/>
          </a:prstGeom>
          <a:ln w="0">
            <a:noFill/>
          </a:ln>
        </p:spPr>
      </p:sp>
      <p:sp>
        <p:nvSpPr>
          <p:cNvPr id="706" name="PlaceHolder 2"/>
          <p:cNvSpPr>
            <a:spLocks noGrp="1"/>
          </p:cNvSpPr>
          <p:nvPr>
            <p:ph type="body"/>
          </p:nvPr>
        </p:nvSpPr>
        <p:spPr>
          <a:xfrm>
            <a:off x="2009880" y="5442120"/>
            <a:ext cx="16084080" cy="4454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" name="PlaceHolder 3"/>
          <p:cNvSpPr>
            <a:spLocks noGrp="1"/>
          </p:cNvSpPr>
          <p:nvPr>
            <p:ph type="sldNum" idx="37"/>
          </p:nvPr>
        </p:nvSpPr>
        <p:spPr>
          <a:xfrm>
            <a:off x="11387160" y="10742760"/>
            <a:ext cx="8712000" cy="566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BB04AF2-9F26-4209-8D5F-FB263292389F}" type="slidenum"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4207364-D47B-47F2-9C8B-74CC1D36DD4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D3F59F5-FBB5-4A8E-BB33-80C6233F2EF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8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9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460204C0-2B29-48E7-98AC-1C6624E3AAE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0F7B2D54-D5AE-4CB1-BA7D-19355A85F42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subTitle"/>
          </p:nvPr>
        </p:nvSpPr>
        <p:spPr>
          <a:xfrm>
            <a:off x="1005120" y="451080"/>
            <a:ext cx="18093240" cy="875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B9260D89-B0ED-4E99-AB8F-3D7F499FEDC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3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4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5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463EF479-F51C-40BB-9CBA-CB175A64493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7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8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9" name="PlaceHolder 4"/>
          <p:cNvSpPr>
            <a:spLocks noGrp="1"/>
          </p:cNvSpPr>
          <p:nvPr>
            <p:ph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B6381067-1889-4164-B3AA-CEA9EDDC69F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1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2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3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BBA784FB-97DF-477D-B267-8FFEF5D8C6C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5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6" name="PlaceHolder 3"/>
          <p:cNvSpPr>
            <a:spLocks noGrp="1"/>
          </p:cNvSpPr>
          <p:nvPr>
            <p:ph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0436DBDD-F474-4A17-A057-7CF78BB1BE3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8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9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0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1" name="PlaceHolder 5"/>
          <p:cNvSpPr>
            <a:spLocks noGrp="1"/>
          </p:cNvSpPr>
          <p:nvPr>
            <p:ph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DFDBC585-3526-468C-879D-204E2238E4E1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2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3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4" name="PlaceHolder 3"/>
          <p:cNvSpPr>
            <a:spLocks noGrp="1"/>
          </p:cNvSpPr>
          <p:nvPr>
            <p:ph/>
          </p:nvPr>
        </p:nvSpPr>
        <p:spPr>
          <a:xfrm>
            <a:off x="712260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5" name="PlaceHolder 4"/>
          <p:cNvSpPr>
            <a:spLocks noGrp="1"/>
          </p:cNvSpPr>
          <p:nvPr>
            <p:ph/>
          </p:nvPr>
        </p:nvSpPr>
        <p:spPr>
          <a:xfrm>
            <a:off x="1324008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6" name="PlaceHolder 5"/>
          <p:cNvSpPr>
            <a:spLocks noGrp="1"/>
          </p:cNvSpPr>
          <p:nvPr>
            <p:ph/>
          </p:nvPr>
        </p:nvSpPr>
        <p:spPr>
          <a:xfrm>
            <a:off x="100512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7" name="PlaceHolder 6"/>
          <p:cNvSpPr>
            <a:spLocks noGrp="1"/>
          </p:cNvSpPr>
          <p:nvPr>
            <p:ph/>
          </p:nvPr>
        </p:nvSpPr>
        <p:spPr>
          <a:xfrm>
            <a:off x="712260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8" name="PlaceHolder 7"/>
          <p:cNvSpPr>
            <a:spLocks noGrp="1"/>
          </p:cNvSpPr>
          <p:nvPr>
            <p:ph/>
          </p:nvPr>
        </p:nvSpPr>
        <p:spPr>
          <a:xfrm>
            <a:off x="1324008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DE443B9A-1EB8-446F-801B-D181E20E2219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2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66253DE3-D70F-478D-82A6-1F75E1E1D40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4AA8321-8252-4A66-8E8D-FF72D514046B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7" name="PlaceHolder 2"/>
          <p:cNvSpPr>
            <a:spLocks noGrp="1"/>
          </p:cNvSpPr>
          <p:nvPr>
            <p:ph type="subTitle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D16EF46E-AC76-48EC-A6C7-28B601AD0A1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9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BE3CC843-8A22-42DA-96AC-166A70F5297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1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2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74BC39AD-F112-40C6-92EE-7E699C0C03B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32839E5A-6492-400F-AE55-D1D2FD01653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subTitle"/>
          </p:nvPr>
        </p:nvSpPr>
        <p:spPr>
          <a:xfrm>
            <a:off x="1005120" y="451080"/>
            <a:ext cx="18093240" cy="875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FEAA1E1F-008D-404E-B1B2-C977B877675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6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7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8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2CB7D6A2-96E7-4B80-BB25-0B43A203E2C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0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1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2" name="PlaceHolder 4"/>
          <p:cNvSpPr>
            <a:spLocks noGrp="1"/>
          </p:cNvSpPr>
          <p:nvPr>
            <p:ph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DF3E60E3-B8C4-4068-9C28-90B08D642E9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4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5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6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7CB04C75-FC15-45F8-A973-3C16C581E31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8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9" name="PlaceHolder 3"/>
          <p:cNvSpPr>
            <a:spLocks noGrp="1"/>
          </p:cNvSpPr>
          <p:nvPr>
            <p:ph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B5FCA539-288B-4688-861B-53C8274353B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1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2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3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4" name="PlaceHolder 5"/>
          <p:cNvSpPr>
            <a:spLocks noGrp="1"/>
          </p:cNvSpPr>
          <p:nvPr>
            <p:ph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D6AE1C96-61C1-4B51-8584-CBDC1E667A7F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2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/>
          </p:nvPr>
        </p:nvSpPr>
        <p:spPr>
          <a:xfrm>
            <a:off x="712260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/>
          </p:nvPr>
        </p:nvSpPr>
        <p:spPr>
          <a:xfrm>
            <a:off x="1324008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/>
          </p:nvPr>
        </p:nvSpPr>
        <p:spPr>
          <a:xfrm>
            <a:off x="100512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/>
          </p:nvPr>
        </p:nvSpPr>
        <p:spPr>
          <a:xfrm>
            <a:off x="712260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/>
          </p:nvPr>
        </p:nvSpPr>
        <p:spPr>
          <a:xfrm>
            <a:off x="1324008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0A8ACA9-2686-460F-81F9-7DAABFBBEF1C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6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7" name="PlaceHolder 3"/>
          <p:cNvSpPr>
            <a:spLocks noGrp="1"/>
          </p:cNvSpPr>
          <p:nvPr>
            <p:ph/>
          </p:nvPr>
        </p:nvSpPr>
        <p:spPr>
          <a:xfrm>
            <a:off x="712260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8" name="PlaceHolder 4"/>
          <p:cNvSpPr>
            <a:spLocks noGrp="1"/>
          </p:cNvSpPr>
          <p:nvPr>
            <p:ph/>
          </p:nvPr>
        </p:nvSpPr>
        <p:spPr>
          <a:xfrm>
            <a:off x="1324008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9" name="PlaceHolder 5"/>
          <p:cNvSpPr>
            <a:spLocks noGrp="1"/>
          </p:cNvSpPr>
          <p:nvPr>
            <p:ph/>
          </p:nvPr>
        </p:nvSpPr>
        <p:spPr>
          <a:xfrm>
            <a:off x="100512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0" name="PlaceHolder 6"/>
          <p:cNvSpPr>
            <a:spLocks noGrp="1"/>
          </p:cNvSpPr>
          <p:nvPr>
            <p:ph/>
          </p:nvPr>
        </p:nvSpPr>
        <p:spPr>
          <a:xfrm>
            <a:off x="712260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1" name="PlaceHolder 7"/>
          <p:cNvSpPr>
            <a:spLocks noGrp="1"/>
          </p:cNvSpPr>
          <p:nvPr>
            <p:ph/>
          </p:nvPr>
        </p:nvSpPr>
        <p:spPr>
          <a:xfrm>
            <a:off x="1324008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27763F1B-248F-4750-937F-07E32C86F6A9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2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p>
            <a:fld id="{F330FCCB-C3D9-4283-BE3F-307234C738C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2" name="PlaceHolder 2"/>
          <p:cNvSpPr>
            <a:spLocks noGrp="1"/>
          </p:cNvSpPr>
          <p:nvPr>
            <p:ph type="subTitle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3"/>
          </p:nvPr>
        </p:nvSpPr>
        <p:spPr/>
        <p:txBody>
          <a:bodyPr/>
          <a:p>
            <a:fld id="{029CE5C0-CECD-42A2-B913-1DA621C2291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4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3"/>
          </p:nvPr>
        </p:nvSpPr>
        <p:spPr/>
        <p:txBody>
          <a:bodyPr/>
          <a:p>
            <a:fld id="{6D29B83F-7DFC-4321-825E-DF19C6A0909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6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7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3"/>
          </p:nvPr>
        </p:nvSpPr>
        <p:spPr/>
        <p:txBody>
          <a:bodyPr/>
          <a:p>
            <a:fld id="{00C9D67E-502E-4137-BAF2-CC2F4137A75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3"/>
          </p:nvPr>
        </p:nvSpPr>
        <p:spPr/>
        <p:txBody>
          <a:bodyPr/>
          <a:p>
            <a:fld id="{8B747B01-AFAD-4210-8ADC-984E66AE1B0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PlaceHolder 1"/>
          <p:cNvSpPr>
            <a:spLocks noGrp="1"/>
          </p:cNvSpPr>
          <p:nvPr>
            <p:ph type="subTitle"/>
          </p:nvPr>
        </p:nvSpPr>
        <p:spPr>
          <a:xfrm>
            <a:off x="1005120" y="451080"/>
            <a:ext cx="18093240" cy="875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3"/>
          </p:nvPr>
        </p:nvSpPr>
        <p:spPr/>
        <p:txBody>
          <a:bodyPr/>
          <a:p>
            <a:fld id="{F84AC284-1949-41D9-AFF1-791005ABB64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1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2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3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3"/>
          </p:nvPr>
        </p:nvSpPr>
        <p:spPr/>
        <p:txBody>
          <a:bodyPr/>
          <a:p>
            <a:fld id="{0EC7DD66-4D5F-41B2-AC3A-AB5896792BB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5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6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7" name="PlaceHolder 4"/>
          <p:cNvSpPr>
            <a:spLocks noGrp="1"/>
          </p:cNvSpPr>
          <p:nvPr>
            <p:ph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3"/>
          </p:nvPr>
        </p:nvSpPr>
        <p:spPr/>
        <p:txBody>
          <a:bodyPr/>
          <a:p>
            <a:fld id="{F8B0458F-1649-4F93-B2C9-57F31707EB9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9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0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1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3"/>
          </p:nvPr>
        </p:nvSpPr>
        <p:spPr/>
        <p:txBody>
          <a:bodyPr/>
          <a:p>
            <a:fld id="{F6BA1CCE-84FE-4E05-811D-E2AA66CC49F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650A281-1601-43B8-AFCF-5B8E11088BB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3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4" name="PlaceHolder 3"/>
          <p:cNvSpPr>
            <a:spLocks noGrp="1"/>
          </p:cNvSpPr>
          <p:nvPr>
            <p:ph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3"/>
          </p:nvPr>
        </p:nvSpPr>
        <p:spPr/>
        <p:txBody>
          <a:bodyPr/>
          <a:p>
            <a:fld id="{EB04768C-92B4-4F35-8A33-B484885AACA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6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7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8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9" name="PlaceHolder 5"/>
          <p:cNvSpPr>
            <a:spLocks noGrp="1"/>
          </p:cNvSpPr>
          <p:nvPr>
            <p:ph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3"/>
          </p:nvPr>
        </p:nvSpPr>
        <p:spPr/>
        <p:txBody>
          <a:bodyPr/>
          <a:p>
            <a:fld id="{3D6132F0-69F5-41FB-93B0-3D250B4E1A75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1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2" name="PlaceHolder 3"/>
          <p:cNvSpPr>
            <a:spLocks noGrp="1"/>
          </p:cNvSpPr>
          <p:nvPr>
            <p:ph/>
          </p:nvPr>
        </p:nvSpPr>
        <p:spPr>
          <a:xfrm>
            <a:off x="712260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3" name="PlaceHolder 4"/>
          <p:cNvSpPr>
            <a:spLocks noGrp="1"/>
          </p:cNvSpPr>
          <p:nvPr>
            <p:ph/>
          </p:nvPr>
        </p:nvSpPr>
        <p:spPr>
          <a:xfrm>
            <a:off x="1324008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4" name="PlaceHolder 5"/>
          <p:cNvSpPr>
            <a:spLocks noGrp="1"/>
          </p:cNvSpPr>
          <p:nvPr>
            <p:ph/>
          </p:nvPr>
        </p:nvSpPr>
        <p:spPr>
          <a:xfrm>
            <a:off x="100512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5" name="PlaceHolder 6"/>
          <p:cNvSpPr>
            <a:spLocks noGrp="1"/>
          </p:cNvSpPr>
          <p:nvPr>
            <p:ph/>
          </p:nvPr>
        </p:nvSpPr>
        <p:spPr>
          <a:xfrm>
            <a:off x="712260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6" name="PlaceHolder 7"/>
          <p:cNvSpPr>
            <a:spLocks noGrp="1"/>
          </p:cNvSpPr>
          <p:nvPr>
            <p:ph/>
          </p:nvPr>
        </p:nvSpPr>
        <p:spPr>
          <a:xfrm>
            <a:off x="1324008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3"/>
          </p:nvPr>
        </p:nvSpPr>
        <p:spPr/>
        <p:txBody>
          <a:bodyPr/>
          <a:p>
            <a:fld id="{637146E9-DF4A-4BD3-B27C-B87E114E1D91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subTitle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88D14F3-378E-4255-BA66-27B5836AB16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5660149-23A2-4E53-9190-6DEBBEEBAA3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9B6ADF0-81E7-4D86-A6DE-1E66F58A963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C6B0813-4D4F-46A9-AB31-DF965E993A1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subTitle"/>
          </p:nvPr>
        </p:nvSpPr>
        <p:spPr>
          <a:xfrm>
            <a:off x="1005120" y="451080"/>
            <a:ext cx="18093240" cy="875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BD9CE56-5B84-413C-B575-ADF1FCD4C98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ED144DC5-05D7-42A4-9010-EBE796D652E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60960C9-1AE5-4995-9D7F-485F66A388B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C1747DB3-050B-4A03-907E-4B0A6A9374C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EBD76A50-DA9B-4E16-B2E3-93998266EC5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EB8337C-B39F-41A6-B4FA-66D4194DF64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93F617E-93EB-4711-84CB-9F8D4E78133D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/>
          </p:nvPr>
        </p:nvSpPr>
        <p:spPr>
          <a:xfrm>
            <a:off x="712260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/>
          </p:nvPr>
        </p:nvSpPr>
        <p:spPr>
          <a:xfrm>
            <a:off x="1324008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/>
          </p:nvPr>
        </p:nvSpPr>
        <p:spPr>
          <a:xfrm>
            <a:off x="100512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PlaceHolder 6"/>
          <p:cNvSpPr>
            <a:spLocks noGrp="1"/>
          </p:cNvSpPr>
          <p:nvPr>
            <p:ph/>
          </p:nvPr>
        </p:nvSpPr>
        <p:spPr>
          <a:xfrm>
            <a:off x="712260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7"/>
          <p:cNvSpPr>
            <a:spLocks noGrp="1"/>
          </p:cNvSpPr>
          <p:nvPr>
            <p:ph/>
          </p:nvPr>
        </p:nvSpPr>
        <p:spPr>
          <a:xfrm>
            <a:off x="1324008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301DDC3-2613-4AFE-A41C-A74F086BCE84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1B215EEE-2810-4AEF-984B-3C4D1C1D8DE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subTitle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CD111954-5210-4140-AE6A-82485CC247B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32D7BA7B-EC6C-44DB-A83A-6240340C820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B35A7A9C-7343-41BF-8944-F7A40214FD7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DEE39E1B-DF0D-4353-90D4-639C8CF325F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55BB93A-0041-4779-A7B3-49D0CA53CEB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subTitle"/>
          </p:nvPr>
        </p:nvSpPr>
        <p:spPr>
          <a:xfrm>
            <a:off x="1005120" y="451080"/>
            <a:ext cx="18093240" cy="875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8D9A2D05-65CB-4157-92ED-2C3FA05D789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CB8A0474-3868-4518-A0E7-E33D002D337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E1798B88-9587-499D-8D38-75A4CC8968A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6DD8328-64F9-476C-BE07-4D769592BE9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54CC33ED-1950-42D3-9CBF-49FC3DF1B5D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" name="PlaceHolder 5"/>
          <p:cNvSpPr>
            <a:spLocks noGrp="1"/>
          </p:cNvSpPr>
          <p:nvPr>
            <p:ph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36BBE8AA-A249-4B7E-A153-459DC92CE1EB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/>
          </p:nvPr>
        </p:nvSpPr>
        <p:spPr>
          <a:xfrm>
            <a:off x="712260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/>
          </p:nvPr>
        </p:nvSpPr>
        <p:spPr>
          <a:xfrm>
            <a:off x="1324008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PlaceHolder 5"/>
          <p:cNvSpPr>
            <a:spLocks noGrp="1"/>
          </p:cNvSpPr>
          <p:nvPr>
            <p:ph/>
          </p:nvPr>
        </p:nvSpPr>
        <p:spPr>
          <a:xfrm>
            <a:off x="100512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" name="PlaceHolder 6"/>
          <p:cNvSpPr>
            <a:spLocks noGrp="1"/>
          </p:cNvSpPr>
          <p:nvPr>
            <p:ph/>
          </p:nvPr>
        </p:nvSpPr>
        <p:spPr>
          <a:xfrm>
            <a:off x="712260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PlaceHolder 7"/>
          <p:cNvSpPr>
            <a:spLocks noGrp="1"/>
          </p:cNvSpPr>
          <p:nvPr>
            <p:ph/>
          </p:nvPr>
        </p:nvSpPr>
        <p:spPr>
          <a:xfrm>
            <a:off x="1324008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C3E7728B-C2D0-4A8F-A283-B025DF2E6ECB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A683BF31-C84F-4F8E-ADC3-1B668DA80A8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subTitle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790F6FFD-876D-464E-95B8-69B2B0A56F7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A4849E49-B730-4335-99B7-6E51CD994DF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30EF1C2-019E-4891-B767-BEE68BD24B1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59642C63-C9E8-45F1-8FDB-3678C6A43A0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4BD825C1-7935-4309-BC4A-270194F0A00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subTitle"/>
          </p:nvPr>
        </p:nvSpPr>
        <p:spPr>
          <a:xfrm>
            <a:off x="1005120" y="451080"/>
            <a:ext cx="18093240" cy="875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3A2DD726-428A-4EA5-B332-09CEE4A7E99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B093B853-32B8-4DAD-9F90-D8E116D1EFA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4787D37F-CB06-4504-A596-AAD77B8EBED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21CE6C2D-A847-47D0-A453-DB842492440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39BB7721-9A65-4433-95FD-6656039F717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" name="PlaceHolder 5"/>
          <p:cNvSpPr>
            <a:spLocks noGrp="1"/>
          </p:cNvSpPr>
          <p:nvPr>
            <p:ph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91EF588D-8CB0-4886-89A2-653364CD46AD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/>
          </p:nvPr>
        </p:nvSpPr>
        <p:spPr>
          <a:xfrm>
            <a:off x="712260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/>
          </p:nvPr>
        </p:nvSpPr>
        <p:spPr>
          <a:xfrm>
            <a:off x="1324008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" name="PlaceHolder 5"/>
          <p:cNvSpPr>
            <a:spLocks noGrp="1"/>
          </p:cNvSpPr>
          <p:nvPr>
            <p:ph/>
          </p:nvPr>
        </p:nvSpPr>
        <p:spPr>
          <a:xfrm>
            <a:off x="100512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" name="PlaceHolder 6"/>
          <p:cNvSpPr>
            <a:spLocks noGrp="1"/>
          </p:cNvSpPr>
          <p:nvPr>
            <p:ph/>
          </p:nvPr>
        </p:nvSpPr>
        <p:spPr>
          <a:xfrm>
            <a:off x="712260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8" name="PlaceHolder 7"/>
          <p:cNvSpPr>
            <a:spLocks noGrp="1"/>
          </p:cNvSpPr>
          <p:nvPr>
            <p:ph/>
          </p:nvPr>
        </p:nvSpPr>
        <p:spPr>
          <a:xfrm>
            <a:off x="1324008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597931B7-BA19-4F2A-BAC3-DE978A8D9C55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844A55F4-7A06-40D2-8897-55220BE1646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501A367-4074-4F92-802D-A35035B6012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subTitle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8832F993-D988-4BFB-9D15-7B70ABE92B1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39840268-2052-430D-A4CA-3381AB06341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C719D4D1-69EF-4BE2-9020-BE54690501A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B202B401-652E-4844-B606-AEF87BF92F0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subTitle"/>
          </p:nvPr>
        </p:nvSpPr>
        <p:spPr>
          <a:xfrm>
            <a:off x="1005120" y="451080"/>
            <a:ext cx="18093240" cy="875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58B2EE79-C0B8-4D32-82DF-5143B4E89C9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083FE954-CD4E-43C9-9F4A-DE73551F0D0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186845EA-BDEB-4B55-B8C8-2711198086A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6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3547E8BE-8525-492B-BD80-236F634CDA5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05D807B1-1DF5-4E88-93DE-9D01F18E4D2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3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4" name="PlaceHolder 5"/>
          <p:cNvSpPr>
            <a:spLocks noGrp="1"/>
          </p:cNvSpPr>
          <p:nvPr>
            <p:ph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B6D493A2-8934-4315-9AF1-9EC922D3CC0C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1005120" y="451080"/>
            <a:ext cx="18093240" cy="875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1FF3C4F-72F4-426C-A1B8-CB9DAC7EE13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/>
          </p:nvPr>
        </p:nvSpPr>
        <p:spPr>
          <a:xfrm>
            <a:off x="712260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/>
          </p:nvPr>
        </p:nvSpPr>
        <p:spPr>
          <a:xfrm>
            <a:off x="1324008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9" name="PlaceHolder 5"/>
          <p:cNvSpPr>
            <a:spLocks noGrp="1"/>
          </p:cNvSpPr>
          <p:nvPr>
            <p:ph/>
          </p:nvPr>
        </p:nvSpPr>
        <p:spPr>
          <a:xfrm>
            <a:off x="100512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0" name="PlaceHolder 6"/>
          <p:cNvSpPr>
            <a:spLocks noGrp="1"/>
          </p:cNvSpPr>
          <p:nvPr>
            <p:ph/>
          </p:nvPr>
        </p:nvSpPr>
        <p:spPr>
          <a:xfrm>
            <a:off x="712260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1" name="PlaceHolder 7"/>
          <p:cNvSpPr>
            <a:spLocks noGrp="1"/>
          </p:cNvSpPr>
          <p:nvPr>
            <p:ph/>
          </p:nvPr>
        </p:nvSpPr>
        <p:spPr>
          <a:xfrm>
            <a:off x="1324008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560B0E46-88CD-4C33-B80E-7B7954E9675B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D5DFD817-3E07-42E1-9DFB-998270F0C66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subTitle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D79B19D5-A2E3-4359-85C2-C47F4199710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F358F61F-B52C-4576-859F-34751D2082B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99B0A888-26C8-401B-BECC-594C8462B91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410899B4-2A0B-43C2-B571-908E768D9E6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subTitle"/>
          </p:nvPr>
        </p:nvSpPr>
        <p:spPr>
          <a:xfrm>
            <a:off x="1005120" y="451080"/>
            <a:ext cx="18093240" cy="875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E832F2D9-FCD5-4F8C-9F38-596DFF1AA1C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3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2621B5BF-1696-46B3-B023-20187312B4D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7" name="PlaceHolder 4"/>
          <p:cNvSpPr>
            <a:spLocks noGrp="1"/>
          </p:cNvSpPr>
          <p:nvPr>
            <p:ph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551B1A17-B384-4B17-AD0C-5B41BB8C55E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1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1198FE68-80D9-4952-B86E-E08C623C9F3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475B129-A46E-47DE-BB04-9309ED5AF04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3A6B422F-2F72-416D-AE89-0D0888BAD80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8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9" name="PlaceHolder 5"/>
          <p:cNvSpPr>
            <a:spLocks noGrp="1"/>
          </p:cNvSpPr>
          <p:nvPr>
            <p:ph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F9DE68F1-3761-4DC3-A97A-6EF7A848CD35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/>
          </p:nvPr>
        </p:nvSpPr>
        <p:spPr>
          <a:xfrm>
            <a:off x="712260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3" name="PlaceHolder 4"/>
          <p:cNvSpPr>
            <a:spLocks noGrp="1"/>
          </p:cNvSpPr>
          <p:nvPr>
            <p:ph/>
          </p:nvPr>
        </p:nvSpPr>
        <p:spPr>
          <a:xfrm>
            <a:off x="1324008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4" name="PlaceHolder 5"/>
          <p:cNvSpPr>
            <a:spLocks noGrp="1"/>
          </p:cNvSpPr>
          <p:nvPr>
            <p:ph/>
          </p:nvPr>
        </p:nvSpPr>
        <p:spPr>
          <a:xfrm>
            <a:off x="100512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5" name="PlaceHolder 6"/>
          <p:cNvSpPr>
            <a:spLocks noGrp="1"/>
          </p:cNvSpPr>
          <p:nvPr>
            <p:ph/>
          </p:nvPr>
        </p:nvSpPr>
        <p:spPr>
          <a:xfrm>
            <a:off x="712260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6" name="PlaceHolder 7"/>
          <p:cNvSpPr>
            <a:spLocks noGrp="1"/>
          </p:cNvSpPr>
          <p:nvPr>
            <p:ph/>
          </p:nvPr>
        </p:nvSpPr>
        <p:spPr>
          <a:xfrm>
            <a:off x="1324008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FD6DD343-B951-4136-ACEA-958BDAFED706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8E86AF5C-986E-457E-8BA2-6E592ABE7C9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 type="subTitle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84D98517-248E-4B5B-AE9B-D305627DE32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D1C4B932-F9E6-44CD-AB8D-2AAB3B5C881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3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8178EA4E-0C14-46D8-814E-1AD88E6AC57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6E826ECC-AE8D-4381-82DD-3C8249B7B2F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subTitle"/>
          </p:nvPr>
        </p:nvSpPr>
        <p:spPr>
          <a:xfrm>
            <a:off x="1005120" y="451080"/>
            <a:ext cx="18093240" cy="875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D137172B-886F-4717-9788-B61C0BC1B3D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7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8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9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A1BEE5EC-E786-408B-B062-B565E394150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3EE462D-753D-4758-A828-317ECB9CD81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2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3" name="PlaceHolder 4"/>
          <p:cNvSpPr>
            <a:spLocks noGrp="1"/>
          </p:cNvSpPr>
          <p:nvPr>
            <p:ph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B9086FA0-5F00-4B50-8D8F-F71996458B2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6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7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31F85461-219B-4076-8BE6-C06C5665CF0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8C508507-187B-48E8-9870-14D62AD708D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4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5" name="PlaceHolder 5"/>
          <p:cNvSpPr>
            <a:spLocks noGrp="1"/>
          </p:cNvSpPr>
          <p:nvPr>
            <p:ph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3BF9CD32-14E0-433E-9E21-E5173640F329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2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7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8" name="PlaceHolder 3"/>
          <p:cNvSpPr>
            <a:spLocks noGrp="1"/>
          </p:cNvSpPr>
          <p:nvPr>
            <p:ph/>
          </p:nvPr>
        </p:nvSpPr>
        <p:spPr>
          <a:xfrm>
            <a:off x="712260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9" name="PlaceHolder 4"/>
          <p:cNvSpPr>
            <a:spLocks noGrp="1"/>
          </p:cNvSpPr>
          <p:nvPr>
            <p:ph/>
          </p:nvPr>
        </p:nvSpPr>
        <p:spPr>
          <a:xfrm>
            <a:off x="1324008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0" name="PlaceHolder 5"/>
          <p:cNvSpPr>
            <a:spLocks noGrp="1"/>
          </p:cNvSpPr>
          <p:nvPr>
            <p:ph/>
          </p:nvPr>
        </p:nvSpPr>
        <p:spPr>
          <a:xfrm>
            <a:off x="100512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1" name="PlaceHolder 6"/>
          <p:cNvSpPr>
            <a:spLocks noGrp="1"/>
          </p:cNvSpPr>
          <p:nvPr>
            <p:ph/>
          </p:nvPr>
        </p:nvSpPr>
        <p:spPr>
          <a:xfrm>
            <a:off x="712260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2" name="PlaceHolder 7"/>
          <p:cNvSpPr>
            <a:spLocks noGrp="1"/>
          </p:cNvSpPr>
          <p:nvPr>
            <p:ph/>
          </p:nvPr>
        </p:nvSpPr>
        <p:spPr>
          <a:xfrm>
            <a:off x="1324008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0FB2FF63-02EC-4289-B197-6F02AF1CD422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2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18983234-C767-4881-8DC7-EE713A4E75E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7" name="PlaceHolder 2"/>
          <p:cNvSpPr>
            <a:spLocks noGrp="1"/>
          </p:cNvSpPr>
          <p:nvPr>
            <p:ph type="subTitle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D16E4D06-03EB-48CD-A400-5881402A740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9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91091F03-BE9B-4967-9F73-6B18BDE7C53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BAF9E27A-DFE2-4CA0-B5E5-858A6085B95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06AC0B03-95CB-4402-B48D-ED440B93906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EC4BA38-0266-4C65-B118-86046A59074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subTitle"/>
          </p:nvPr>
        </p:nvSpPr>
        <p:spPr>
          <a:xfrm>
            <a:off x="1005120" y="451080"/>
            <a:ext cx="18093240" cy="8753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628E2035-1CAF-4E1A-9BEE-815377302EE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6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7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8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7A47A7AC-2654-45FA-B0D8-817857F0F95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0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1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2" name="PlaceHolder 4"/>
          <p:cNvSpPr>
            <a:spLocks noGrp="1"/>
          </p:cNvSpPr>
          <p:nvPr>
            <p:ph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92924063-6DAF-4997-8851-01FD49F0A17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4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5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6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5851A6F7-D767-405B-803E-184BC8B050E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8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9" name="PlaceHolder 3"/>
          <p:cNvSpPr>
            <a:spLocks noGrp="1"/>
          </p:cNvSpPr>
          <p:nvPr>
            <p:ph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0544CD4D-6835-41A8-9E4D-970A3FCBAD4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1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2" name="PlaceHolder 3"/>
          <p:cNvSpPr>
            <a:spLocks noGrp="1"/>
          </p:cNvSpPr>
          <p:nvPr>
            <p:ph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3" name="PlaceHolder 4"/>
          <p:cNvSpPr>
            <a:spLocks noGrp="1"/>
          </p:cNvSpPr>
          <p:nvPr>
            <p:ph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4" name="PlaceHolder 5"/>
          <p:cNvSpPr>
            <a:spLocks noGrp="1"/>
          </p:cNvSpPr>
          <p:nvPr>
            <p:ph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9D8C2C2D-089C-4058-BF4A-5DF43609A2AF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2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6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7" name="PlaceHolder 3"/>
          <p:cNvSpPr>
            <a:spLocks noGrp="1"/>
          </p:cNvSpPr>
          <p:nvPr>
            <p:ph/>
          </p:nvPr>
        </p:nvSpPr>
        <p:spPr>
          <a:xfrm>
            <a:off x="712260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8" name="PlaceHolder 4"/>
          <p:cNvSpPr>
            <a:spLocks noGrp="1"/>
          </p:cNvSpPr>
          <p:nvPr>
            <p:ph/>
          </p:nvPr>
        </p:nvSpPr>
        <p:spPr>
          <a:xfrm>
            <a:off x="13240080" y="264636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9" name="PlaceHolder 5"/>
          <p:cNvSpPr>
            <a:spLocks noGrp="1"/>
          </p:cNvSpPr>
          <p:nvPr>
            <p:ph/>
          </p:nvPr>
        </p:nvSpPr>
        <p:spPr>
          <a:xfrm>
            <a:off x="100512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0" name="PlaceHolder 6"/>
          <p:cNvSpPr>
            <a:spLocks noGrp="1"/>
          </p:cNvSpPr>
          <p:nvPr>
            <p:ph/>
          </p:nvPr>
        </p:nvSpPr>
        <p:spPr>
          <a:xfrm>
            <a:off x="712260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1" name="PlaceHolder 7"/>
          <p:cNvSpPr>
            <a:spLocks noGrp="1"/>
          </p:cNvSpPr>
          <p:nvPr>
            <p:ph/>
          </p:nvPr>
        </p:nvSpPr>
        <p:spPr>
          <a:xfrm>
            <a:off x="13240080" y="6072480"/>
            <a:ext cx="5825880" cy="312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762141F7-CAA3-4ED0-A6C3-94569429C6D1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2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3630CC70-3D52-4E8D-B1EB-7A67E8C7BCC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4" name="PlaceHolder 2"/>
          <p:cNvSpPr>
            <a:spLocks noGrp="1"/>
          </p:cNvSpPr>
          <p:nvPr>
            <p:ph type="subTitle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DE437174-B817-4C5F-A0ED-451FC4C14BF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6" name="PlaceHolder 2"/>
          <p:cNvSpPr>
            <a:spLocks noGrp="1"/>
          </p:cNvSpPr>
          <p:nvPr>
            <p:ph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334761FB-18AA-4344-BDC6-BE497FA1C20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image" Target="../media/image1.pn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4.xml"/><Relationship Id="rId8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3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.pn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.pn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1.pn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Relationship Id="rId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1.pn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1.pn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object 19" descr=""/>
          <p:cNvPicPr/>
          <p:nvPr/>
        </p:nvPicPr>
        <p:blipFill>
          <a:blip r:embed="rId2"/>
          <a:stretch/>
        </p:blipFill>
        <p:spPr>
          <a:xfrm>
            <a:off x="17910360" y="777960"/>
            <a:ext cx="1057320" cy="685440"/>
          </a:xfrm>
          <a:prstGeom prst="rect">
            <a:avLst/>
          </a:prstGeom>
          <a:ln w="0"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2453040" y="4613760"/>
            <a:ext cx="15197760" cy="128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ru-RU" sz="8250" spc="-1" strike="noStrike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  <a:endParaRPr b="0" lang="ru-RU" sz="825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ftr" idx="1"/>
          </p:nvPr>
        </p:nvSpPr>
        <p:spPr>
          <a:xfrm>
            <a:off x="6835320" y="10517760"/>
            <a:ext cx="6432840" cy="56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dt" idx="2"/>
          </p:nvPr>
        </p:nvSpPr>
        <p:spPr>
          <a:xfrm>
            <a:off x="1005120" y="10517760"/>
            <a:ext cx="4623480" cy="56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en-US" sz="1800" spc="-1" strike="noStrike">
                <a:solidFill>
                  <a:srgbClr val="b2b2b2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b2b2b2"/>
                </a:solidFill>
                <a:latin typeface="Calibri"/>
              </a:rPr>
              <a:t>&lt;дата/время&gt;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sldNum" idx="3"/>
          </p:nvPr>
        </p:nvSpPr>
        <p:spPr>
          <a:xfrm>
            <a:off x="14474880" y="10517760"/>
            <a:ext cx="4623480" cy="56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800" spc="-1" strike="noStrike">
                <a:solidFill>
                  <a:srgbClr val="b2b2b2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13BDA1F-F67A-484E-8F78-C37DFCE64303}" type="slidenum">
              <a:rPr b="0" lang="ru-RU" sz="1800" spc="-1" strike="noStrike">
                <a:solidFill>
                  <a:srgbClr val="b2b2b2"/>
                </a:solidFill>
                <a:latin typeface="Calibri"/>
              </a:rPr>
              <a:t>&lt;номер&gt;</a:t>
            </a:fld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object 12"/>
          <p:cNvSpPr/>
          <p:nvPr/>
        </p:nvSpPr>
        <p:spPr>
          <a:xfrm>
            <a:off x="0" y="1465920"/>
            <a:ext cx="1171800" cy="163440"/>
          </a:xfrm>
          <a:custGeom>
            <a:avLst/>
            <a:gdLst>
              <a:gd name="textAreaLeft" fmla="*/ 0 w 1171800"/>
              <a:gd name="textAreaRight" fmla="*/ 1172160 w 1171800"/>
              <a:gd name="textAreaTop" fmla="*/ 0 h 163440"/>
              <a:gd name="textAreaBottom" fmla="*/ 163800 h 163440"/>
            </a:gdLst>
            <a:ahLst/>
            <a:rect l="textAreaLeft" t="textAreaTop" r="textAreaRight" b="textAreaBottom"/>
            <a:pathLst>
              <a:path w="1172210" h="163830">
                <a:moveTo>
                  <a:pt x="1172069" y="0"/>
                </a:moveTo>
                <a:lnTo>
                  <a:pt x="0" y="0"/>
                </a:lnTo>
                <a:lnTo>
                  <a:pt x="0" y="163293"/>
                </a:lnTo>
                <a:lnTo>
                  <a:pt x="1172069" y="163293"/>
                </a:lnTo>
                <a:lnTo>
                  <a:pt x="1172069" y="0"/>
                </a:lnTo>
                <a:close/>
              </a:path>
            </a:pathLst>
          </a:custGeom>
          <a:solidFill>
            <a:srgbClr val="8497a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body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object 19" descr=""/>
          <p:cNvPicPr/>
          <p:nvPr/>
        </p:nvPicPr>
        <p:blipFill>
          <a:blip r:embed="rId2"/>
          <a:stretch/>
        </p:blipFill>
        <p:spPr>
          <a:xfrm>
            <a:off x="17910360" y="777960"/>
            <a:ext cx="1057320" cy="685440"/>
          </a:xfrm>
          <a:prstGeom prst="rect">
            <a:avLst/>
          </a:prstGeom>
          <a:ln w="0">
            <a:noFill/>
          </a:ln>
        </p:spPr>
      </p:pic>
      <p:sp>
        <p:nvSpPr>
          <p:cNvPr id="410" name="PlaceHolder 1"/>
          <p:cNvSpPr>
            <a:spLocks noGrp="1"/>
          </p:cNvSpPr>
          <p:nvPr>
            <p:ph type="ftr" idx="28"/>
          </p:nvPr>
        </p:nvSpPr>
        <p:spPr>
          <a:xfrm>
            <a:off x="6835320" y="10517760"/>
            <a:ext cx="6432840" cy="56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1" name="PlaceHolder 2"/>
          <p:cNvSpPr>
            <a:spLocks noGrp="1"/>
          </p:cNvSpPr>
          <p:nvPr>
            <p:ph type="dt" idx="29"/>
          </p:nvPr>
        </p:nvSpPr>
        <p:spPr>
          <a:xfrm>
            <a:off x="1005120" y="10517760"/>
            <a:ext cx="4623480" cy="56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en-US" sz="1800" spc="-1" strike="noStrike">
                <a:solidFill>
                  <a:srgbClr val="b2b2b2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b2b2b2"/>
                </a:solidFill>
                <a:latin typeface="Calibri"/>
              </a:rPr>
              <a:t>&lt;дата/время&gt;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2" name="PlaceHolder 3"/>
          <p:cNvSpPr>
            <a:spLocks noGrp="1"/>
          </p:cNvSpPr>
          <p:nvPr>
            <p:ph type="sldNum" idx="30"/>
          </p:nvPr>
        </p:nvSpPr>
        <p:spPr>
          <a:xfrm>
            <a:off x="14474880" y="10517760"/>
            <a:ext cx="4623480" cy="56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800" spc="-1" strike="noStrike">
                <a:solidFill>
                  <a:srgbClr val="b2b2b2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2ADFEAB-A715-49B2-B6D1-DF1D0B370E31}" type="slidenum">
              <a:rPr b="0" lang="ru-RU" sz="1800" spc="-1" strike="noStrike">
                <a:solidFill>
                  <a:srgbClr val="b2b2b2"/>
                </a:solidFill>
                <a:latin typeface="Calibri"/>
              </a:rPr>
              <a:t>&lt;номер&gt;</a:t>
            </a:fld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3" name="object 12"/>
          <p:cNvSpPr/>
          <p:nvPr/>
        </p:nvSpPr>
        <p:spPr>
          <a:xfrm>
            <a:off x="0" y="1465920"/>
            <a:ext cx="1171800" cy="163440"/>
          </a:xfrm>
          <a:custGeom>
            <a:avLst/>
            <a:gdLst>
              <a:gd name="textAreaLeft" fmla="*/ 0 w 1171800"/>
              <a:gd name="textAreaRight" fmla="*/ 1172160 w 1171800"/>
              <a:gd name="textAreaTop" fmla="*/ 0 h 163440"/>
              <a:gd name="textAreaBottom" fmla="*/ 163800 h 163440"/>
            </a:gdLst>
            <a:ahLst/>
            <a:rect l="textAreaLeft" t="textAreaTop" r="textAreaRight" b="textAreaBottom"/>
            <a:pathLst>
              <a:path w="1172210" h="163830">
                <a:moveTo>
                  <a:pt x="1172069" y="0"/>
                </a:moveTo>
                <a:lnTo>
                  <a:pt x="0" y="0"/>
                </a:lnTo>
                <a:lnTo>
                  <a:pt x="0" y="163293"/>
                </a:lnTo>
                <a:lnTo>
                  <a:pt x="1172069" y="163293"/>
                </a:lnTo>
                <a:lnTo>
                  <a:pt x="1172069" y="0"/>
                </a:lnTo>
                <a:close/>
              </a:path>
            </a:pathLst>
          </a:custGeom>
          <a:solidFill>
            <a:srgbClr val="8497a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4" name="PlaceHolder 4"/>
          <p:cNvSpPr>
            <a:spLocks noGrp="1"/>
          </p:cNvSpPr>
          <p:nvPr>
            <p:ph type="body"/>
          </p:nvPr>
        </p:nvSpPr>
        <p:spPr>
          <a:xfrm>
            <a:off x="1598040" y="3135960"/>
            <a:ext cx="16988040" cy="430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2800" spc="-1" strike="noStrike">
                <a:solidFill>
                  <a:srgbClr val="082f46"/>
                </a:solidFill>
                <a:latin typeface="TT Firs Neue"/>
              </a:rPr>
              <a:t>Текст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5" name="PlaceHolder 5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188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Заголовок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object 19" descr=""/>
          <p:cNvPicPr/>
          <p:nvPr/>
        </p:nvPicPr>
        <p:blipFill>
          <a:blip r:embed="rId2"/>
          <a:stretch/>
        </p:blipFill>
        <p:spPr>
          <a:xfrm>
            <a:off x="17910360" y="777960"/>
            <a:ext cx="1057320" cy="685440"/>
          </a:xfrm>
          <a:prstGeom prst="rect">
            <a:avLst/>
          </a:prstGeom>
          <a:ln w="0">
            <a:noFill/>
          </a:ln>
        </p:spPr>
      </p:pic>
      <p:sp>
        <p:nvSpPr>
          <p:cNvPr id="453" name="bg object 16"/>
          <p:cNvSpPr/>
          <p:nvPr/>
        </p:nvSpPr>
        <p:spPr>
          <a:xfrm>
            <a:off x="4725720" y="29160"/>
            <a:ext cx="8083080" cy="11279880"/>
          </a:xfrm>
          <a:custGeom>
            <a:avLst/>
            <a:gdLst>
              <a:gd name="textAreaLeft" fmla="*/ 0 w 8083080"/>
              <a:gd name="textAreaRight" fmla="*/ 8083440 w 8083080"/>
              <a:gd name="textAreaTop" fmla="*/ 0 h 11279880"/>
              <a:gd name="textAreaBottom" fmla="*/ 11280240 h 11279880"/>
            </a:gdLst>
            <a:ahLst/>
            <a:rect l="textAreaLeft" t="textAreaTop" r="textAreaRight" b="textAreaBottom"/>
            <a:pathLst>
              <a:path w="8083550" h="11280140">
                <a:moveTo>
                  <a:pt x="8083146" y="0"/>
                </a:moveTo>
                <a:lnTo>
                  <a:pt x="4615524" y="0"/>
                </a:lnTo>
                <a:lnTo>
                  <a:pt x="0" y="11279562"/>
                </a:lnTo>
                <a:lnTo>
                  <a:pt x="3467622" y="11279562"/>
                </a:lnTo>
                <a:lnTo>
                  <a:pt x="8083146" y="0"/>
                </a:lnTo>
                <a:close/>
              </a:path>
            </a:pathLst>
          </a:custGeom>
          <a:solidFill>
            <a:srgbClr val="f0f0e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4" name="PlaceHolder 1"/>
          <p:cNvSpPr>
            <a:spLocks noGrp="1"/>
          </p:cNvSpPr>
          <p:nvPr>
            <p:ph type="ftr" idx="31"/>
          </p:nvPr>
        </p:nvSpPr>
        <p:spPr>
          <a:xfrm>
            <a:off x="6835320" y="10517760"/>
            <a:ext cx="6432840" cy="56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5" name="PlaceHolder 2"/>
          <p:cNvSpPr>
            <a:spLocks noGrp="1"/>
          </p:cNvSpPr>
          <p:nvPr>
            <p:ph type="dt" idx="32"/>
          </p:nvPr>
        </p:nvSpPr>
        <p:spPr>
          <a:xfrm>
            <a:off x="1005120" y="10517760"/>
            <a:ext cx="4623480" cy="56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en-US" sz="1800" spc="-1" strike="noStrike">
                <a:solidFill>
                  <a:srgbClr val="b2b2b2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b2b2b2"/>
                </a:solidFill>
                <a:latin typeface="Calibri"/>
              </a:rPr>
              <a:t>&lt;дата/время&gt;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6" name="PlaceHolder 3"/>
          <p:cNvSpPr>
            <a:spLocks noGrp="1"/>
          </p:cNvSpPr>
          <p:nvPr>
            <p:ph type="sldNum" idx="33"/>
          </p:nvPr>
        </p:nvSpPr>
        <p:spPr>
          <a:xfrm>
            <a:off x="14474880" y="10517760"/>
            <a:ext cx="4623480" cy="56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800" spc="-1" strike="noStrike">
                <a:solidFill>
                  <a:srgbClr val="b2b2b2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3931F85-DA7C-4AAE-93C9-F3503727919F}" type="slidenum">
              <a:rPr b="0" lang="ru-RU" sz="1800" spc="-1" strike="noStrike">
                <a:solidFill>
                  <a:srgbClr val="b2b2b2"/>
                </a:solidFill>
                <a:latin typeface="Calibri"/>
              </a:rPr>
              <a:t>&lt;номер&gt;</a:t>
            </a:fld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7" name="object 12"/>
          <p:cNvSpPr/>
          <p:nvPr/>
        </p:nvSpPr>
        <p:spPr>
          <a:xfrm>
            <a:off x="0" y="1465920"/>
            <a:ext cx="1171800" cy="163440"/>
          </a:xfrm>
          <a:custGeom>
            <a:avLst/>
            <a:gdLst>
              <a:gd name="textAreaLeft" fmla="*/ 0 w 1171800"/>
              <a:gd name="textAreaRight" fmla="*/ 1172160 w 1171800"/>
              <a:gd name="textAreaTop" fmla="*/ 0 h 163440"/>
              <a:gd name="textAreaBottom" fmla="*/ 163800 h 163440"/>
            </a:gdLst>
            <a:ahLst/>
            <a:rect l="textAreaLeft" t="textAreaTop" r="textAreaRight" b="textAreaBottom"/>
            <a:pathLst>
              <a:path w="1172210" h="163830">
                <a:moveTo>
                  <a:pt x="1172069" y="0"/>
                </a:moveTo>
                <a:lnTo>
                  <a:pt x="0" y="0"/>
                </a:lnTo>
                <a:lnTo>
                  <a:pt x="0" y="163293"/>
                </a:lnTo>
                <a:lnTo>
                  <a:pt x="1172069" y="163293"/>
                </a:lnTo>
                <a:lnTo>
                  <a:pt x="1172069" y="0"/>
                </a:lnTo>
                <a:close/>
              </a:path>
            </a:pathLst>
          </a:custGeom>
          <a:solidFill>
            <a:srgbClr val="8497a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58" name="object 19" descr=""/>
          <p:cNvPicPr/>
          <p:nvPr/>
        </p:nvPicPr>
        <p:blipFill>
          <a:blip r:embed="rId3"/>
          <a:stretch/>
        </p:blipFill>
        <p:spPr>
          <a:xfrm>
            <a:off x="17910360" y="777960"/>
            <a:ext cx="1057320" cy="685440"/>
          </a:xfrm>
          <a:prstGeom prst="rect">
            <a:avLst/>
          </a:prstGeom>
          <a:ln w="0">
            <a:noFill/>
          </a:ln>
        </p:spPr>
      </p:pic>
      <p:sp>
        <p:nvSpPr>
          <p:cNvPr id="459" name="PlaceHolder 4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0" name="PlaceHolder 5"/>
          <p:cNvSpPr>
            <a:spLocks noGrp="1"/>
          </p:cNvSpPr>
          <p:nvPr>
            <p:ph type="body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bject 19" descr=""/>
          <p:cNvPicPr/>
          <p:nvPr/>
        </p:nvPicPr>
        <p:blipFill>
          <a:blip r:embed="rId2"/>
          <a:stretch/>
        </p:blipFill>
        <p:spPr>
          <a:xfrm>
            <a:off x="17910360" y="777960"/>
            <a:ext cx="1057320" cy="685440"/>
          </a:xfrm>
          <a:prstGeom prst="rect">
            <a:avLst/>
          </a:prstGeom>
          <a:ln w="0"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ftr" idx="4"/>
          </p:nvPr>
        </p:nvSpPr>
        <p:spPr>
          <a:xfrm>
            <a:off x="6835320" y="10517760"/>
            <a:ext cx="6432840" cy="56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dt" idx="5"/>
          </p:nvPr>
        </p:nvSpPr>
        <p:spPr>
          <a:xfrm>
            <a:off x="1005120" y="10517760"/>
            <a:ext cx="4623480" cy="56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en-US" sz="1800" spc="-1" strike="noStrike">
                <a:solidFill>
                  <a:srgbClr val="b2b2b2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b2b2b2"/>
                </a:solidFill>
                <a:latin typeface="Calibri"/>
              </a:rPr>
              <a:t>&lt;дата/время&gt;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sldNum" idx="6"/>
          </p:nvPr>
        </p:nvSpPr>
        <p:spPr>
          <a:xfrm>
            <a:off x="14474880" y="10517760"/>
            <a:ext cx="4623480" cy="56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800" spc="-1" strike="noStrike">
                <a:solidFill>
                  <a:srgbClr val="b2b2b2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F6AAC1F-A275-431F-BC83-56C6C164E78A}" type="slidenum">
              <a:rPr b="0" lang="ru-RU" sz="1800" spc="-1" strike="noStrike">
                <a:solidFill>
                  <a:srgbClr val="b2b2b2"/>
                </a:solidFill>
                <a:latin typeface="Calibri"/>
              </a:rPr>
              <a:t>&lt;номер&gt;</a:t>
            </a:fld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object 12"/>
          <p:cNvSpPr/>
          <p:nvPr/>
        </p:nvSpPr>
        <p:spPr>
          <a:xfrm>
            <a:off x="0" y="1465920"/>
            <a:ext cx="1171800" cy="163440"/>
          </a:xfrm>
          <a:custGeom>
            <a:avLst/>
            <a:gdLst>
              <a:gd name="textAreaLeft" fmla="*/ 0 w 1171800"/>
              <a:gd name="textAreaRight" fmla="*/ 1172160 w 1171800"/>
              <a:gd name="textAreaTop" fmla="*/ 0 h 163440"/>
              <a:gd name="textAreaBottom" fmla="*/ 163800 h 163440"/>
            </a:gdLst>
            <a:ahLst/>
            <a:rect l="textAreaLeft" t="textAreaTop" r="textAreaRight" b="textAreaBottom"/>
            <a:pathLst>
              <a:path w="1172210" h="163830">
                <a:moveTo>
                  <a:pt x="1172069" y="0"/>
                </a:moveTo>
                <a:lnTo>
                  <a:pt x="0" y="0"/>
                </a:lnTo>
                <a:lnTo>
                  <a:pt x="0" y="163293"/>
                </a:lnTo>
                <a:lnTo>
                  <a:pt x="1172069" y="163293"/>
                </a:lnTo>
                <a:lnTo>
                  <a:pt x="1172069" y="0"/>
                </a:lnTo>
                <a:close/>
              </a:path>
            </a:pathLst>
          </a:custGeom>
          <a:solidFill>
            <a:srgbClr val="8497a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body"/>
          </p:nvPr>
        </p:nvSpPr>
        <p:spPr>
          <a:xfrm>
            <a:off x="1598040" y="3135960"/>
            <a:ext cx="16988040" cy="430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2800" spc="-1" strike="noStrike">
                <a:solidFill>
                  <a:srgbClr val="082f46"/>
                </a:solidFill>
                <a:latin typeface="TT Firs Neue"/>
              </a:rPr>
              <a:t>Текст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188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Заголовок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0" name="object 19" descr=""/>
          <p:cNvPicPr/>
          <p:nvPr/>
        </p:nvPicPr>
        <p:blipFill>
          <a:blip r:embed="rId3"/>
          <a:stretch/>
        </p:blipFill>
        <p:spPr>
          <a:xfrm>
            <a:off x="17910360" y="777960"/>
            <a:ext cx="1057320" cy="68544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object 19" descr=""/>
          <p:cNvPicPr/>
          <p:nvPr/>
        </p:nvPicPr>
        <p:blipFill>
          <a:blip r:embed="rId2"/>
          <a:stretch/>
        </p:blipFill>
        <p:spPr>
          <a:xfrm>
            <a:off x="17910360" y="777960"/>
            <a:ext cx="1057320" cy="685440"/>
          </a:xfrm>
          <a:prstGeom prst="rect">
            <a:avLst/>
          </a:prstGeom>
          <a:ln w="0">
            <a:noFill/>
          </a:ln>
        </p:spPr>
      </p:pic>
      <p:sp>
        <p:nvSpPr>
          <p:cNvPr id="88" name="PlaceHolder 1"/>
          <p:cNvSpPr>
            <a:spLocks noGrp="1"/>
          </p:cNvSpPr>
          <p:nvPr>
            <p:ph type="ftr" idx="7"/>
          </p:nvPr>
        </p:nvSpPr>
        <p:spPr>
          <a:xfrm>
            <a:off x="6835320" y="10517760"/>
            <a:ext cx="6432840" cy="56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dt" idx="8"/>
          </p:nvPr>
        </p:nvSpPr>
        <p:spPr>
          <a:xfrm>
            <a:off x="1005120" y="10517760"/>
            <a:ext cx="4623480" cy="56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en-US" sz="1800" spc="-1" strike="noStrike">
                <a:solidFill>
                  <a:srgbClr val="b2b2b2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b2b2b2"/>
                </a:solidFill>
                <a:latin typeface="Calibri"/>
              </a:rPr>
              <a:t>&lt;дата/время&gt;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sldNum" idx="9"/>
          </p:nvPr>
        </p:nvSpPr>
        <p:spPr>
          <a:xfrm>
            <a:off x="14474880" y="10517760"/>
            <a:ext cx="4623480" cy="56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800" spc="-1" strike="noStrike">
                <a:solidFill>
                  <a:srgbClr val="b2b2b2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BD073D4-C424-4FA0-8E17-36057F035919}" type="slidenum">
              <a:rPr b="0" lang="ru-RU" sz="1800" spc="-1" strike="noStrike">
                <a:solidFill>
                  <a:srgbClr val="b2b2b2"/>
                </a:solidFill>
                <a:latin typeface="Calibri"/>
              </a:rPr>
              <a:t>&lt;номер&gt;</a:t>
            </a:fld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1" name="object 12"/>
          <p:cNvSpPr/>
          <p:nvPr/>
        </p:nvSpPr>
        <p:spPr>
          <a:xfrm>
            <a:off x="0" y="1465920"/>
            <a:ext cx="1171800" cy="163440"/>
          </a:xfrm>
          <a:custGeom>
            <a:avLst/>
            <a:gdLst>
              <a:gd name="textAreaLeft" fmla="*/ 0 w 1171800"/>
              <a:gd name="textAreaRight" fmla="*/ 1172160 w 1171800"/>
              <a:gd name="textAreaTop" fmla="*/ 0 h 163440"/>
              <a:gd name="textAreaBottom" fmla="*/ 163800 h 163440"/>
            </a:gdLst>
            <a:ahLst/>
            <a:rect l="textAreaLeft" t="textAreaTop" r="textAreaRight" b="textAreaBottom"/>
            <a:pathLst>
              <a:path w="1172210" h="163830">
                <a:moveTo>
                  <a:pt x="1172069" y="0"/>
                </a:moveTo>
                <a:lnTo>
                  <a:pt x="0" y="0"/>
                </a:lnTo>
                <a:lnTo>
                  <a:pt x="0" y="163293"/>
                </a:lnTo>
                <a:lnTo>
                  <a:pt x="1172069" y="163293"/>
                </a:lnTo>
                <a:lnTo>
                  <a:pt x="1172069" y="0"/>
                </a:lnTo>
                <a:close/>
              </a:path>
            </a:pathLst>
          </a:custGeom>
          <a:solidFill>
            <a:srgbClr val="8497a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4"/>
          <p:cNvSpPr>
            <a:spLocks noGrp="1"/>
          </p:cNvSpPr>
          <p:nvPr>
            <p:ph type="body"/>
          </p:nvPr>
        </p:nvSpPr>
        <p:spPr>
          <a:xfrm>
            <a:off x="1598040" y="3135960"/>
            <a:ext cx="16988040" cy="430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2800" spc="-1" strike="noStrike">
                <a:solidFill>
                  <a:srgbClr val="082f46"/>
                </a:solidFill>
                <a:latin typeface="TT Firs Neue"/>
              </a:rPr>
              <a:t>Текст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5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188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Заголовок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object 2"/>
          <p:cNvSpPr/>
          <p:nvPr/>
        </p:nvSpPr>
        <p:spPr>
          <a:xfrm>
            <a:off x="5144400" y="29160"/>
            <a:ext cx="8083080" cy="11279880"/>
          </a:xfrm>
          <a:custGeom>
            <a:avLst/>
            <a:gdLst>
              <a:gd name="textAreaLeft" fmla="*/ 0 w 8083080"/>
              <a:gd name="textAreaRight" fmla="*/ 8083440 w 8083080"/>
              <a:gd name="textAreaTop" fmla="*/ 0 h 11279880"/>
              <a:gd name="textAreaBottom" fmla="*/ 11280240 h 11279880"/>
            </a:gdLst>
            <a:ahLst/>
            <a:rect l="textAreaLeft" t="textAreaTop" r="textAreaRight" b="textAreaBottom"/>
            <a:pathLst>
              <a:path w="8083550" h="11280140">
                <a:moveTo>
                  <a:pt x="8083136" y="0"/>
                </a:moveTo>
                <a:lnTo>
                  <a:pt x="4615513" y="0"/>
                </a:lnTo>
                <a:lnTo>
                  <a:pt x="0" y="11279562"/>
                </a:lnTo>
                <a:lnTo>
                  <a:pt x="3467622" y="11279562"/>
                </a:lnTo>
                <a:lnTo>
                  <a:pt x="8083136" y="0"/>
                </a:lnTo>
                <a:close/>
              </a:path>
            </a:pathLst>
          </a:custGeom>
          <a:solidFill>
            <a:srgbClr val="f0f0e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object 3"/>
          <p:cNvSpPr/>
          <p:nvPr/>
        </p:nvSpPr>
        <p:spPr>
          <a:xfrm>
            <a:off x="604440" y="8937000"/>
            <a:ext cx="1703520" cy="2371320"/>
          </a:xfrm>
          <a:custGeom>
            <a:avLst/>
            <a:gdLst>
              <a:gd name="textAreaLeft" fmla="*/ 0 w 1703520"/>
              <a:gd name="textAreaRight" fmla="*/ 1703880 w 1703520"/>
              <a:gd name="textAreaTop" fmla="*/ 0 h 2371320"/>
              <a:gd name="textAreaBottom" fmla="*/ 2371680 h 2371320"/>
            </a:gdLst>
            <a:ahLst/>
            <a:rect l="textAreaLeft" t="textAreaTop" r="textAreaRight" b="textAreaBottom"/>
            <a:pathLst>
              <a:path w="1703705" h="2371725">
                <a:moveTo>
                  <a:pt x="1703602" y="0"/>
                </a:moveTo>
                <a:lnTo>
                  <a:pt x="970494" y="0"/>
                </a:lnTo>
                <a:lnTo>
                  <a:pt x="0" y="2371728"/>
                </a:lnTo>
                <a:lnTo>
                  <a:pt x="733108" y="2371728"/>
                </a:lnTo>
                <a:lnTo>
                  <a:pt x="1703602" y="0"/>
                </a:lnTo>
                <a:close/>
              </a:path>
            </a:pathLst>
          </a:custGeom>
          <a:solidFill>
            <a:srgbClr val="f0f0e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" name="object 4"/>
          <p:cNvSpPr/>
          <p:nvPr/>
        </p:nvSpPr>
        <p:spPr>
          <a:xfrm>
            <a:off x="1593720" y="7716600"/>
            <a:ext cx="3548520" cy="3591720"/>
          </a:xfrm>
          <a:custGeom>
            <a:avLst/>
            <a:gdLst>
              <a:gd name="textAreaLeft" fmla="*/ 0 w 3548520"/>
              <a:gd name="textAreaRight" fmla="*/ 3548880 w 3548520"/>
              <a:gd name="textAreaTop" fmla="*/ 0 h 3591720"/>
              <a:gd name="textAreaBottom" fmla="*/ 3592080 h 3591720"/>
            </a:gdLst>
            <a:ahLst/>
            <a:rect l="textAreaLeft" t="textAreaTop" r="textAreaRight" b="textAreaBottom"/>
            <a:pathLst>
              <a:path w="3549015" h="3592195">
                <a:moveTo>
                  <a:pt x="948918" y="482384"/>
                </a:moveTo>
                <a:lnTo>
                  <a:pt x="946543" y="432752"/>
                </a:lnTo>
                <a:lnTo>
                  <a:pt x="939571" y="384797"/>
                </a:lnTo>
                <a:lnTo>
                  <a:pt x="928179" y="338747"/>
                </a:lnTo>
                <a:lnTo>
                  <a:pt x="912596" y="294817"/>
                </a:lnTo>
                <a:lnTo>
                  <a:pt x="893038" y="253199"/>
                </a:lnTo>
                <a:lnTo>
                  <a:pt x="869696" y="214096"/>
                </a:lnTo>
                <a:lnTo>
                  <a:pt x="842797" y="177736"/>
                </a:lnTo>
                <a:lnTo>
                  <a:pt x="812520" y="144322"/>
                </a:lnTo>
                <a:lnTo>
                  <a:pt x="779106" y="114058"/>
                </a:lnTo>
                <a:lnTo>
                  <a:pt x="742746" y="87147"/>
                </a:lnTo>
                <a:lnTo>
                  <a:pt x="703656" y="63804"/>
                </a:lnTo>
                <a:lnTo>
                  <a:pt x="662038" y="44246"/>
                </a:lnTo>
                <a:lnTo>
                  <a:pt x="618096" y="28663"/>
                </a:lnTo>
                <a:lnTo>
                  <a:pt x="572046" y="17284"/>
                </a:lnTo>
                <a:lnTo>
                  <a:pt x="524103" y="10299"/>
                </a:lnTo>
                <a:lnTo>
                  <a:pt x="474472" y="7924"/>
                </a:lnTo>
                <a:lnTo>
                  <a:pt x="424827" y="10299"/>
                </a:lnTo>
                <a:lnTo>
                  <a:pt x="376872" y="17284"/>
                </a:lnTo>
                <a:lnTo>
                  <a:pt x="330835" y="28663"/>
                </a:lnTo>
                <a:lnTo>
                  <a:pt x="286893" y="44246"/>
                </a:lnTo>
                <a:lnTo>
                  <a:pt x="245275" y="63804"/>
                </a:lnTo>
                <a:lnTo>
                  <a:pt x="206171" y="87147"/>
                </a:lnTo>
                <a:lnTo>
                  <a:pt x="169811" y="114058"/>
                </a:lnTo>
                <a:lnTo>
                  <a:pt x="136398" y="144322"/>
                </a:lnTo>
                <a:lnTo>
                  <a:pt x="106133" y="177736"/>
                </a:lnTo>
                <a:lnTo>
                  <a:pt x="79222" y="214096"/>
                </a:lnTo>
                <a:lnTo>
                  <a:pt x="55880" y="253199"/>
                </a:lnTo>
                <a:lnTo>
                  <a:pt x="36322" y="294817"/>
                </a:lnTo>
                <a:lnTo>
                  <a:pt x="20739" y="338747"/>
                </a:lnTo>
                <a:lnTo>
                  <a:pt x="9359" y="384797"/>
                </a:lnTo>
                <a:lnTo>
                  <a:pt x="2374" y="432752"/>
                </a:lnTo>
                <a:lnTo>
                  <a:pt x="0" y="482384"/>
                </a:lnTo>
                <a:lnTo>
                  <a:pt x="2374" y="532028"/>
                </a:lnTo>
                <a:lnTo>
                  <a:pt x="9359" y="579983"/>
                </a:lnTo>
                <a:lnTo>
                  <a:pt x="20739" y="626021"/>
                </a:lnTo>
                <a:lnTo>
                  <a:pt x="36322" y="669963"/>
                </a:lnTo>
                <a:lnTo>
                  <a:pt x="55880" y="711593"/>
                </a:lnTo>
                <a:lnTo>
                  <a:pt x="79222" y="750697"/>
                </a:lnTo>
                <a:lnTo>
                  <a:pt x="106133" y="787057"/>
                </a:lnTo>
                <a:lnTo>
                  <a:pt x="136398" y="820483"/>
                </a:lnTo>
                <a:lnTo>
                  <a:pt x="169811" y="850747"/>
                </a:lnTo>
                <a:lnTo>
                  <a:pt x="206171" y="877658"/>
                </a:lnTo>
                <a:lnTo>
                  <a:pt x="245275" y="901014"/>
                </a:lnTo>
                <a:lnTo>
                  <a:pt x="286893" y="920572"/>
                </a:lnTo>
                <a:lnTo>
                  <a:pt x="330835" y="936155"/>
                </a:lnTo>
                <a:lnTo>
                  <a:pt x="376872" y="947547"/>
                </a:lnTo>
                <a:lnTo>
                  <a:pt x="424827" y="954532"/>
                </a:lnTo>
                <a:lnTo>
                  <a:pt x="474472" y="956906"/>
                </a:lnTo>
                <a:lnTo>
                  <a:pt x="524103" y="954532"/>
                </a:lnTo>
                <a:lnTo>
                  <a:pt x="572046" y="947547"/>
                </a:lnTo>
                <a:lnTo>
                  <a:pt x="618096" y="936155"/>
                </a:lnTo>
                <a:lnTo>
                  <a:pt x="662038" y="920572"/>
                </a:lnTo>
                <a:lnTo>
                  <a:pt x="703656" y="901014"/>
                </a:lnTo>
                <a:lnTo>
                  <a:pt x="742746" y="877658"/>
                </a:lnTo>
                <a:lnTo>
                  <a:pt x="779106" y="850747"/>
                </a:lnTo>
                <a:lnTo>
                  <a:pt x="812520" y="820483"/>
                </a:lnTo>
                <a:lnTo>
                  <a:pt x="842797" y="787057"/>
                </a:lnTo>
                <a:lnTo>
                  <a:pt x="869696" y="750697"/>
                </a:lnTo>
                <a:lnTo>
                  <a:pt x="893038" y="711593"/>
                </a:lnTo>
                <a:lnTo>
                  <a:pt x="912596" y="669963"/>
                </a:lnTo>
                <a:lnTo>
                  <a:pt x="928179" y="626021"/>
                </a:lnTo>
                <a:lnTo>
                  <a:pt x="939571" y="579983"/>
                </a:lnTo>
                <a:lnTo>
                  <a:pt x="946543" y="532028"/>
                </a:lnTo>
                <a:lnTo>
                  <a:pt x="948918" y="482384"/>
                </a:lnTo>
                <a:close/>
              </a:path>
              <a:path w="3549015" h="3592195">
                <a:moveTo>
                  <a:pt x="3548735" y="3591903"/>
                </a:moveTo>
                <a:lnTo>
                  <a:pt x="2078951" y="0"/>
                </a:lnTo>
                <a:lnTo>
                  <a:pt x="970724" y="0"/>
                </a:lnTo>
                <a:lnTo>
                  <a:pt x="2440508" y="3591903"/>
                </a:lnTo>
                <a:lnTo>
                  <a:pt x="3548735" y="3591903"/>
                </a:lnTo>
                <a:close/>
              </a:path>
            </a:pathLst>
          </a:custGeom>
          <a:solidFill>
            <a:srgbClr val="f0f0e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7" name="object 19" descr=""/>
          <p:cNvPicPr/>
          <p:nvPr/>
        </p:nvPicPr>
        <p:blipFill>
          <a:blip r:embed="rId3"/>
          <a:stretch/>
        </p:blipFill>
        <p:spPr>
          <a:xfrm>
            <a:off x="17910360" y="777960"/>
            <a:ext cx="1057320" cy="68544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object 19" descr=""/>
          <p:cNvPicPr/>
          <p:nvPr/>
        </p:nvPicPr>
        <p:blipFill>
          <a:blip r:embed="rId2"/>
          <a:stretch/>
        </p:blipFill>
        <p:spPr>
          <a:xfrm>
            <a:off x="17910360" y="777960"/>
            <a:ext cx="1057320" cy="685440"/>
          </a:xfrm>
          <a:prstGeom prst="rect">
            <a:avLst/>
          </a:prstGeom>
          <a:ln w="0">
            <a:noFill/>
          </a:ln>
        </p:spPr>
      </p:pic>
      <p:sp>
        <p:nvSpPr>
          <p:cNvPr id="135" name="PlaceHolder 1"/>
          <p:cNvSpPr>
            <a:spLocks noGrp="1"/>
          </p:cNvSpPr>
          <p:nvPr>
            <p:ph type="ftr" idx="10"/>
          </p:nvPr>
        </p:nvSpPr>
        <p:spPr>
          <a:xfrm>
            <a:off x="6835320" y="10517760"/>
            <a:ext cx="6432840" cy="56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dt" idx="11"/>
          </p:nvPr>
        </p:nvSpPr>
        <p:spPr>
          <a:xfrm>
            <a:off x="1005120" y="10517760"/>
            <a:ext cx="4623480" cy="56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en-US" sz="1800" spc="-1" strike="noStrike">
                <a:solidFill>
                  <a:srgbClr val="b2b2b2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b2b2b2"/>
                </a:solidFill>
                <a:latin typeface="Calibri"/>
              </a:rPr>
              <a:t>&lt;дата/время&gt;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sldNum" idx="12"/>
          </p:nvPr>
        </p:nvSpPr>
        <p:spPr>
          <a:xfrm>
            <a:off x="14474880" y="10517760"/>
            <a:ext cx="4623480" cy="56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800" spc="-1" strike="noStrike">
                <a:solidFill>
                  <a:srgbClr val="b2b2b2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B1E6175-2E5B-4F27-83F3-19F598254573}" type="slidenum">
              <a:rPr b="0" lang="ru-RU" sz="1800" spc="-1" strike="noStrike">
                <a:solidFill>
                  <a:srgbClr val="b2b2b2"/>
                </a:solidFill>
                <a:latin typeface="Calibri"/>
              </a:rPr>
              <a:t>&lt;номер&gt;</a:t>
            </a:fld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8" name="object 12"/>
          <p:cNvSpPr/>
          <p:nvPr/>
        </p:nvSpPr>
        <p:spPr>
          <a:xfrm>
            <a:off x="0" y="1465920"/>
            <a:ext cx="1171800" cy="163440"/>
          </a:xfrm>
          <a:custGeom>
            <a:avLst/>
            <a:gdLst>
              <a:gd name="textAreaLeft" fmla="*/ 0 w 1171800"/>
              <a:gd name="textAreaRight" fmla="*/ 1172160 w 1171800"/>
              <a:gd name="textAreaTop" fmla="*/ 0 h 163440"/>
              <a:gd name="textAreaBottom" fmla="*/ 163800 h 163440"/>
            </a:gdLst>
            <a:ahLst/>
            <a:rect l="textAreaLeft" t="textAreaTop" r="textAreaRight" b="textAreaBottom"/>
            <a:pathLst>
              <a:path w="1172210" h="163830">
                <a:moveTo>
                  <a:pt x="1172069" y="0"/>
                </a:moveTo>
                <a:lnTo>
                  <a:pt x="0" y="0"/>
                </a:lnTo>
                <a:lnTo>
                  <a:pt x="0" y="163293"/>
                </a:lnTo>
                <a:lnTo>
                  <a:pt x="1172069" y="163293"/>
                </a:lnTo>
                <a:lnTo>
                  <a:pt x="1172069" y="0"/>
                </a:lnTo>
                <a:close/>
              </a:path>
            </a:pathLst>
          </a:custGeom>
          <a:solidFill>
            <a:srgbClr val="8497a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4"/>
          <p:cNvSpPr>
            <a:spLocks noGrp="1"/>
          </p:cNvSpPr>
          <p:nvPr>
            <p:ph type="body"/>
          </p:nvPr>
        </p:nvSpPr>
        <p:spPr>
          <a:xfrm>
            <a:off x="1598040" y="3135960"/>
            <a:ext cx="16988040" cy="430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2800" spc="-1" strike="noStrike">
                <a:solidFill>
                  <a:srgbClr val="082f46"/>
                </a:solidFill>
                <a:latin typeface="TT Firs Neue"/>
              </a:rPr>
              <a:t>Текст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5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188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Заголовок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object 3"/>
          <p:cNvSpPr/>
          <p:nvPr/>
        </p:nvSpPr>
        <p:spPr>
          <a:xfrm>
            <a:off x="8105400" y="0"/>
            <a:ext cx="11995920" cy="11308320"/>
          </a:xfrm>
          <a:custGeom>
            <a:avLst/>
            <a:gdLst>
              <a:gd name="textAreaLeft" fmla="*/ 0 w 11995920"/>
              <a:gd name="textAreaRight" fmla="*/ 11996280 w 11995920"/>
              <a:gd name="textAreaTop" fmla="*/ 0 h 11308320"/>
              <a:gd name="textAreaBottom" fmla="*/ 11308680 h 11308320"/>
            </a:gdLst>
            <a:ahLst/>
            <a:rect l="textAreaLeft" t="textAreaTop" r="textAreaRight" b="textAreaBottom"/>
            <a:pathLst>
              <a:path w="11996419" h="11308715">
                <a:moveTo>
                  <a:pt x="11996126" y="0"/>
                </a:moveTo>
                <a:lnTo>
                  <a:pt x="4627126" y="0"/>
                </a:lnTo>
                <a:lnTo>
                  <a:pt x="0" y="11308556"/>
                </a:lnTo>
                <a:lnTo>
                  <a:pt x="11996126" y="11308556"/>
                </a:lnTo>
                <a:lnTo>
                  <a:pt x="11996126" y="0"/>
                </a:lnTo>
                <a:close/>
              </a:path>
            </a:pathLst>
          </a:custGeom>
          <a:solidFill>
            <a:srgbClr val="f0f0e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2" name="object 19" descr=""/>
          <p:cNvPicPr/>
          <p:nvPr/>
        </p:nvPicPr>
        <p:blipFill>
          <a:blip r:embed="rId3"/>
          <a:stretch/>
        </p:blipFill>
        <p:spPr>
          <a:xfrm>
            <a:off x="17910360" y="777960"/>
            <a:ext cx="1057320" cy="68544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object 19" descr=""/>
          <p:cNvPicPr/>
          <p:nvPr/>
        </p:nvPicPr>
        <p:blipFill>
          <a:blip r:embed="rId2"/>
          <a:stretch/>
        </p:blipFill>
        <p:spPr>
          <a:xfrm>
            <a:off x="17910360" y="777960"/>
            <a:ext cx="1057320" cy="685440"/>
          </a:xfrm>
          <a:prstGeom prst="rect">
            <a:avLst/>
          </a:prstGeom>
          <a:ln w="0">
            <a:noFill/>
          </a:ln>
        </p:spPr>
      </p:pic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1398600" y="434520"/>
            <a:ext cx="13045320" cy="177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20000"/>
              </a:lnSpc>
              <a:buNone/>
            </a:pPr>
            <a:r>
              <a:rPr b="1" lang="ru-RU" sz="3630" spc="-1" strike="noStrike">
                <a:solidFill>
                  <a:srgbClr val="212433"/>
                </a:solidFill>
                <a:latin typeface="Calibri"/>
              </a:rPr>
              <a:t>ОБРАЗЕЦ ЗАГОЛОВКА</a:t>
            </a:r>
            <a:endParaRPr b="0" lang="ru-RU" sz="363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dt" idx="13"/>
          </p:nvPr>
        </p:nvSpPr>
        <p:spPr>
          <a:xfrm>
            <a:off x="1382040" y="10482120"/>
            <a:ext cx="4523040" cy="27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ru-RU" sz="18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ftr" idx="14"/>
          </p:nvPr>
        </p:nvSpPr>
        <p:spPr>
          <a:xfrm>
            <a:off x="6835320" y="10517760"/>
            <a:ext cx="6432840" cy="27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 type="sldNum" idx="15"/>
          </p:nvPr>
        </p:nvSpPr>
        <p:spPr>
          <a:xfrm>
            <a:off x="14474880" y="10517760"/>
            <a:ext cx="4623480" cy="27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8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919B02B-D6C1-4403-9BD7-395769A12960}" type="slidenum">
              <a:rPr b="0" lang="ru-RU" sz="18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4" name="object 12"/>
          <p:cNvSpPr/>
          <p:nvPr/>
        </p:nvSpPr>
        <p:spPr>
          <a:xfrm>
            <a:off x="0" y="1465920"/>
            <a:ext cx="1171800" cy="163440"/>
          </a:xfrm>
          <a:custGeom>
            <a:avLst/>
            <a:gdLst>
              <a:gd name="textAreaLeft" fmla="*/ 0 w 1171800"/>
              <a:gd name="textAreaRight" fmla="*/ 1172160 w 1171800"/>
              <a:gd name="textAreaTop" fmla="*/ 0 h 163440"/>
              <a:gd name="textAreaBottom" fmla="*/ 163800 h 163440"/>
            </a:gdLst>
            <a:ahLst/>
            <a:rect l="textAreaLeft" t="textAreaTop" r="textAreaRight" b="textAreaBottom"/>
            <a:pathLst>
              <a:path w="1172210" h="163830">
                <a:moveTo>
                  <a:pt x="1172069" y="0"/>
                </a:moveTo>
                <a:lnTo>
                  <a:pt x="0" y="0"/>
                </a:lnTo>
                <a:lnTo>
                  <a:pt x="0" y="163293"/>
                </a:lnTo>
                <a:lnTo>
                  <a:pt x="1172069" y="163293"/>
                </a:lnTo>
                <a:lnTo>
                  <a:pt x="1172069" y="0"/>
                </a:lnTo>
                <a:close/>
              </a:path>
            </a:pathLst>
          </a:custGeom>
          <a:solidFill>
            <a:srgbClr val="8497a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" name="PlaceHolder 5"/>
          <p:cNvSpPr>
            <a:spLocks noGrp="1"/>
          </p:cNvSpPr>
          <p:nvPr>
            <p:ph type="body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object 19" descr=""/>
          <p:cNvPicPr/>
          <p:nvPr/>
        </p:nvPicPr>
        <p:blipFill>
          <a:blip r:embed="rId2"/>
          <a:stretch/>
        </p:blipFill>
        <p:spPr>
          <a:xfrm>
            <a:off x="17910360" y="777960"/>
            <a:ext cx="1057320" cy="685440"/>
          </a:xfrm>
          <a:prstGeom prst="rect">
            <a:avLst/>
          </a:prstGeom>
          <a:ln w="0">
            <a:noFill/>
          </a:ln>
        </p:spPr>
      </p:pic>
      <p:sp>
        <p:nvSpPr>
          <p:cNvPr id="223" name="PlaceHolder 1"/>
          <p:cNvSpPr>
            <a:spLocks noGrp="1"/>
          </p:cNvSpPr>
          <p:nvPr>
            <p:ph type="ftr" idx="16"/>
          </p:nvPr>
        </p:nvSpPr>
        <p:spPr>
          <a:xfrm>
            <a:off x="6835320" y="10517760"/>
            <a:ext cx="6432840" cy="56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dt" idx="17"/>
          </p:nvPr>
        </p:nvSpPr>
        <p:spPr>
          <a:xfrm>
            <a:off x="1005120" y="10517760"/>
            <a:ext cx="4623480" cy="56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en-US" sz="1800" spc="-1" strike="noStrike">
                <a:solidFill>
                  <a:srgbClr val="b2b2b2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b2b2b2"/>
                </a:solidFill>
                <a:latin typeface="Calibri"/>
              </a:rPr>
              <a:t>&lt;дата/время&gt;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sldNum" idx="18"/>
          </p:nvPr>
        </p:nvSpPr>
        <p:spPr>
          <a:xfrm>
            <a:off x="14474880" y="10517760"/>
            <a:ext cx="4623480" cy="56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800" spc="-1" strike="noStrike">
                <a:solidFill>
                  <a:srgbClr val="b2b2b2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4ECDED4-A751-4081-BC2E-55918787AAED}" type="slidenum">
              <a:rPr b="0" lang="ru-RU" sz="1800" spc="-1" strike="noStrike">
                <a:solidFill>
                  <a:srgbClr val="b2b2b2"/>
                </a:solidFill>
                <a:latin typeface="Calibri"/>
              </a:rPr>
              <a:t>&lt;номер&gt;</a:t>
            </a:fld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6" name="object 12"/>
          <p:cNvSpPr/>
          <p:nvPr/>
        </p:nvSpPr>
        <p:spPr>
          <a:xfrm>
            <a:off x="0" y="1465920"/>
            <a:ext cx="1171800" cy="163440"/>
          </a:xfrm>
          <a:custGeom>
            <a:avLst/>
            <a:gdLst>
              <a:gd name="textAreaLeft" fmla="*/ 0 w 1171800"/>
              <a:gd name="textAreaRight" fmla="*/ 1172160 w 1171800"/>
              <a:gd name="textAreaTop" fmla="*/ 0 h 163440"/>
              <a:gd name="textAreaBottom" fmla="*/ 163800 h 163440"/>
            </a:gdLst>
            <a:ahLst/>
            <a:rect l="textAreaLeft" t="textAreaTop" r="textAreaRight" b="textAreaBottom"/>
            <a:pathLst>
              <a:path w="1172210" h="163830">
                <a:moveTo>
                  <a:pt x="1172069" y="0"/>
                </a:moveTo>
                <a:lnTo>
                  <a:pt x="0" y="0"/>
                </a:lnTo>
                <a:lnTo>
                  <a:pt x="0" y="163293"/>
                </a:lnTo>
                <a:lnTo>
                  <a:pt x="1172069" y="163293"/>
                </a:lnTo>
                <a:lnTo>
                  <a:pt x="1172069" y="0"/>
                </a:lnTo>
                <a:close/>
              </a:path>
            </a:pathLst>
          </a:custGeom>
          <a:solidFill>
            <a:srgbClr val="8497a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7" name="PlaceHolder 4"/>
          <p:cNvSpPr>
            <a:spLocks noGrp="1"/>
          </p:cNvSpPr>
          <p:nvPr>
            <p:ph type="body"/>
          </p:nvPr>
        </p:nvSpPr>
        <p:spPr>
          <a:xfrm>
            <a:off x="1598040" y="3135960"/>
            <a:ext cx="16988040" cy="430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2800" spc="-1" strike="noStrike">
                <a:solidFill>
                  <a:srgbClr val="082f46"/>
                </a:solidFill>
                <a:latin typeface="TT Firs Neue"/>
              </a:rPr>
              <a:t>Текст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8" name="PlaceHolder 5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188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Заголовок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9" name="Прямоугольник 4"/>
          <p:cNvSpPr/>
          <p:nvPr/>
        </p:nvSpPr>
        <p:spPr>
          <a:xfrm>
            <a:off x="9442440" y="-136440"/>
            <a:ext cx="10661400" cy="12039120"/>
          </a:xfrm>
          <a:prstGeom prst="rect">
            <a:avLst/>
          </a:prstGeom>
          <a:solidFill>
            <a:srgbClr val="849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230" name="object 19" descr=""/>
          <p:cNvPicPr/>
          <p:nvPr/>
        </p:nvPicPr>
        <p:blipFill>
          <a:blip r:embed="rId3"/>
          <a:stretch/>
        </p:blipFill>
        <p:spPr>
          <a:xfrm>
            <a:off x="17910360" y="777960"/>
            <a:ext cx="1057320" cy="68544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object 19" descr=""/>
          <p:cNvPicPr/>
          <p:nvPr/>
        </p:nvPicPr>
        <p:blipFill>
          <a:blip r:embed="rId2"/>
          <a:stretch/>
        </p:blipFill>
        <p:spPr>
          <a:xfrm>
            <a:off x="17910360" y="777960"/>
            <a:ext cx="1057320" cy="685440"/>
          </a:xfrm>
          <a:prstGeom prst="rect">
            <a:avLst/>
          </a:prstGeom>
          <a:ln w="0">
            <a:noFill/>
          </a:ln>
        </p:spPr>
      </p:pic>
      <p:sp>
        <p:nvSpPr>
          <p:cNvPr id="268" name="PlaceHolder 1"/>
          <p:cNvSpPr>
            <a:spLocks noGrp="1"/>
          </p:cNvSpPr>
          <p:nvPr>
            <p:ph type="ftr" idx="19"/>
          </p:nvPr>
        </p:nvSpPr>
        <p:spPr>
          <a:xfrm>
            <a:off x="6835320" y="10517760"/>
            <a:ext cx="6432840" cy="56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dt" idx="20"/>
          </p:nvPr>
        </p:nvSpPr>
        <p:spPr>
          <a:xfrm>
            <a:off x="1005120" y="10517760"/>
            <a:ext cx="4623480" cy="56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en-US" sz="1800" spc="-1" strike="noStrike">
                <a:solidFill>
                  <a:srgbClr val="b2b2b2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b2b2b2"/>
                </a:solidFill>
                <a:latin typeface="Calibri"/>
              </a:rPr>
              <a:t>&lt;дата/время&gt;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 type="sldNum" idx="21"/>
          </p:nvPr>
        </p:nvSpPr>
        <p:spPr>
          <a:xfrm>
            <a:off x="14474880" y="10517760"/>
            <a:ext cx="4623480" cy="56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800" spc="-1" strike="noStrike">
                <a:solidFill>
                  <a:srgbClr val="b2b2b2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D073C6C-45D6-40EC-A0BA-08DF6BFD3448}" type="slidenum">
              <a:rPr b="0" lang="ru-RU" sz="1800" spc="-1" strike="noStrike">
                <a:solidFill>
                  <a:srgbClr val="b2b2b2"/>
                </a:solidFill>
                <a:latin typeface="Calibri"/>
              </a:rPr>
              <a:t>&lt;номер&gt;</a:t>
            </a:fld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1" name="object 12"/>
          <p:cNvSpPr/>
          <p:nvPr/>
        </p:nvSpPr>
        <p:spPr>
          <a:xfrm>
            <a:off x="0" y="1465920"/>
            <a:ext cx="1171800" cy="163440"/>
          </a:xfrm>
          <a:custGeom>
            <a:avLst/>
            <a:gdLst>
              <a:gd name="textAreaLeft" fmla="*/ 0 w 1171800"/>
              <a:gd name="textAreaRight" fmla="*/ 1172160 w 1171800"/>
              <a:gd name="textAreaTop" fmla="*/ 0 h 163440"/>
              <a:gd name="textAreaBottom" fmla="*/ 163800 h 163440"/>
            </a:gdLst>
            <a:ahLst/>
            <a:rect l="textAreaLeft" t="textAreaTop" r="textAreaRight" b="textAreaBottom"/>
            <a:pathLst>
              <a:path w="1172210" h="163830">
                <a:moveTo>
                  <a:pt x="1172069" y="0"/>
                </a:moveTo>
                <a:lnTo>
                  <a:pt x="0" y="0"/>
                </a:lnTo>
                <a:lnTo>
                  <a:pt x="0" y="163293"/>
                </a:lnTo>
                <a:lnTo>
                  <a:pt x="1172069" y="163293"/>
                </a:lnTo>
                <a:lnTo>
                  <a:pt x="1172069" y="0"/>
                </a:lnTo>
                <a:close/>
              </a:path>
            </a:pathLst>
          </a:custGeom>
          <a:solidFill>
            <a:srgbClr val="8497a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2" name="PlaceHolder 4"/>
          <p:cNvSpPr>
            <a:spLocks noGrp="1"/>
          </p:cNvSpPr>
          <p:nvPr>
            <p:ph type="body"/>
          </p:nvPr>
        </p:nvSpPr>
        <p:spPr>
          <a:xfrm>
            <a:off x="1598040" y="3135960"/>
            <a:ext cx="16988040" cy="6176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2800" spc="-1" strike="noStrike">
                <a:solidFill>
                  <a:srgbClr val="082f46"/>
                </a:solidFill>
                <a:latin typeface="Calibri"/>
              </a:rPr>
              <a:t>Текст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3" name="object 2"/>
          <p:cNvSpPr/>
          <p:nvPr/>
        </p:nvSpPr>
        <p:spPr>
          <a:xfrm>
            <a:off x="12092040" y="0"/>
            <a:ext cx="8012160" cy="11277360"/>
          </a:xfrm>
          <a:custGeom>
            <a:avLst/>
            <a:gdLst>
              <a:gd name="textAreaLeft" fmla="*/ 0 w 8012160"/>
              <a:gd name="textAreaRight" fmla="*/ 8012520 w 8012160"/>
              <a:gd name="textAreaTop" fmla="*/ 0 h 11277360"/>
              <a:gd name="textAreaBottom" fmla="*/ 11277720 h 11277360"/>
            </a:gdLst>
            <a:ahLst/>
            <a:rect l="textAreaLeft" t="textAreaTop" r="textAreaRight" b="textAreaBottom"/>
            <a:pathLst>
              <a:path w="8012430" h="11277600">
                <a:moveTo>
                  <a:pt x="3466972" y="0"/>
                </a:moveTo>
                <a:lnTo>
                  <a:pt x="0" y="0"/>
                </a:lnTo>
                <a:lnTo>
                  <a:pt x="4614676" y="11277510"/>
                </a:lnTo>
                <a:lnTo>
                  <a:pt x="8011975" y="11277510"/>
                </a:lnTo>
                <a:lnTo>
                  <a:pt x="8011975" y="11107242"/>
                </a:lnTo>
                <a:lnTo>
                  <a:pt x="3466972" y="0"/>
                </a:lnTo>
                <a:close/>
              </a:path>
            </a:pathLst>
          </a:custGeom>
          <a:solidFill>
            <a:srgbClr val="f0f0e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4" name="object 8"/>
          <p:cNvSpPr/>
          <p:nvPr/>
        </p:nvSpPr>
        <p:spPr>
          <a:xfrm>
            <a:off x="12810240" y="0"/>
            <a:ext cx="7293960" cy="8151840"/>
          </a:xfrm>
          <a:custGeom>
            <a:avLst/>
            <a:gdLst>
              <a:gd name="textAreaLeft" fmla="*/ 0 w 7293960"/>
              <a:gd name="textAreaRight" fmla="*/ 7294320 w 7293960"/>
              <a:gd name="textAreaTop" fmla="*/ 0 h 8151840"/>
              <a:gd name="textAreaBottom" fmla="*/ 8152200 h 8151840"/>
            </a:gdLst>
            <a:ahLst/>
            <a:rect l="textAreaLeft" t="textAreaTop" r="textAreaRight" b="textAreaBottom"/>
            <a:pathLst>
              <a:path w="7294244" h="8152130">
                <a:moveTo>
                  <a:pt x="2583319" y="3622078"/>
                </a:moveTo>
                <a:lnTo>
                  <a:pt x="1108227" y="17208"/>
                </a:lnTo>
                <a:lnTo>
                  <a:pt x="0" y="17208"/>
                </a:lnTo>
                <a:lnTo>
                  <a:pt x="1475092" y="3622078"/>
                </a:lnTo>
                <a:lnTo>
                  <a:pt x="2583319" y="3622078"/>
                </a:lnTo>
                <a:close/>
              </a:path>
              <a:path w="7294244" h="8152130">
                <a:moveTo>
                  <a:pt x="7292708" y="0"/>
                </a:moveTo>
                <a:lnTo>
                  <a:pt x="6027191" y="0"/>
                </a:lnTo>
                <a:lnTo>
                  <a:pt x="4343882" y="4113733"/>
                </a:lnTo>
                <a:lnTo>
                  <a:pt x="5609387" y="4113733"/>
                </a:lnTo>
                <a:lnTo>
                  <a:pt x="7292708" y="0"/>
                </a:lnTo>
                <a:close/>
              </a:path>
              <a:path w="7294244" h="8152130">
                <a:moveTo>
                  <a:pt x="7293838" y="5059261"/>
                </a:moveTo>
                <a:lnTo>
                  <a:pt x="6906946" y="4113733"/>
                </a:lnTo>
                <a:lnTo>
                  <a:pt x="5641429" y="4113733"/>
                </a:lnTo>
                <a:lnTo>
                  <a:pt x="7293838" y="8151952"/>
                </a:lnTo>
                <a:lnTo>
                  <a:pt x="7293838" y="5059261"/>
                </a:lnTo>
                <a:close/>
              </a:path>
            </a:pathLst>
          </a:custGeom>
          <a:solidFill>
            <a:srgbClr val="f0f0e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5" name="PlaceHolder 5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188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Заголовок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6" name="object 19" descr=""/>
          <p:cNvPicPr/>
          <p:nvPr/>
        </p:nvPicPr>
        <p:blipFill>
          <a:blip r:embed="rId3"/>
          <a:stretch/>
        </p:blipFill>
        <p:spPr>
          <a:xfrm>
            <a:off x="17910360" y="777960"/>
            <a:ext cx="1057320" cy="68544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object 19" descr=""/>
          <p:cNvPicPr/>
          <p:nvPr/>
        </p:nvPicPr>
        <p:blipFill>
          <a:blip r:embed="rId2"/>
          <a:stretch/>
        </p:blipFill>
        <p:spPr>
          <a:xfrm>
            <a:off x="17910360" y="777960"/>
            <a:ext cx="1057320" cy="685440"/>
          </a:xfrm>
          <a:prstGeom prst="rect">
            <a:avLst/>
          </a:prstGeom>
          <a:ln w="0">
            <a:noFill/>
          </a:ln>
        </p:spPr>
      </p:pic>
      <p:sp>
        <p:nvSpPr>
          <p:cNvPr id="314" name="Прямоугольник 4"/>
          <p:cNvSpPr/>
          <p:nvPr/>
        </p:nvSpPr>
        <p:spPr>
          <a:xfrm>
            <a:off x="-235080" y="-136440"/>
            <a:ext cx="20573640" cy="115819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f3f3f3"/>
              </a:solidFill>
              <a:latin typeface="Calibri"/>
            </a:endParaRPr>
          </a:p>
        </p:txBody>
      </p:sp>
      <p:sp>
        <p:nvSpPr>
          <p:cNvPr id="315" name="PlaceHolder 1"/>
          <p:cNvSpPr>
            <a:spLocks noGrp="1"/>
          </p:cNvSpPr>
          <p:nvPr>
            <p:ph type="ftr" idx="22"/>
          </p:nvPr>
        </p:nvSpPr>
        <p:spPr>
          <a:xfrm>
            <a:off x="6835320" y="10517760"/>
            <a:ext cx="6432840" cy="56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6" name="PlaceHolder 2"/>
          <p:cNvSpPr>
            <a:spLocks noGrp="1"/>
          </p:cNvSpPr>
          <p:nvPr>
            <p:ph type="dt" idx="23"/>
          </p:nvPr>
        </p:nvSpPr>
        <p:spPr>
          <a:xfrm>
            <a:off x="1005120" y="10517760"/>
            <a:ext cx="4623480" cy="56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en-US" sz="1800" spc="-1" strike="noStrike">
                <a:solidFill>
                  <a:srgbClr val="b2b2b2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b2b2b2"/>
                </a:solidFill>
                <a:latin typeface="Calibri"/>
              </a:rPr>
              <a:t>&lt;дата/время&gt;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 type="sldNum" idx="24"/>
          </p:nvPr>
        </p:nvSpPr>
        <p:spPr>
          <a:xfrm>
            <a:off x="14474880" y="10517760"/>
            <a:ext cx="4623480" cy="56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800" spc="-1" strike="noStrike">
                <a:solidFill>
                  <a:srgbClr val="b2b2b2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1CB060C-3721-4B17-B85A-5BD288C408BF}" type="slidenum">
              <a:rPr b="0" lang="ru-RU" sz="1800" spc="-1" strike="noStrike">
                <a:solidFill>
                  <a:srgbClr val="b2b2b2"/>
                </a:solidFill>
                <a:latin typeface="Calibri"/>
              </a:rPr>
              <a:t>&lt;номер&gt;</a:t>
            </a:fld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8" name="object 12"/>
          <p:cNvSpPr/>
          <p:nvPr/>
        </p:nvSpPr>
        <p:spPr>
          <a:xfrm>
            <a:off x="-235080" y="1463760"/>
            <a:ext cx="1171800" cy="163440"/>
          </a:xfrm>
          <a:custGeom>
            <a:avLst/>
            <a:gdLst>
              <a:gd name="textAreaLeft" fmla="*/ 0 w 1171800"/>
              <a:gd name="textAreaRight" fmla="*/ 1172160 w 1171800"/>
              <a:gd name="textAreaTop" fmla="*/ 0 h 163440"/>
              <a:gd name="textAreaBottom" fmla="*/ 163800 h 163440"/>
            </a:gdLst>
            <a:ahLst/>
            <a:rect l="textAreaLeft" t="textAreaTop" r="textAreaRight" b="textAreaBottom"/>
            <a:pathLst>
              <a:path w="1172210" h="163830">
                <a:moveTo>
                  <a:pt x="1172069" y="0"/>
                </a:moveTo>
                <a:lnTo>
                  <a:pt x="0" y="0"/>
                </a:lnTo>
                <a:lnTo>
                  <a:pt x="0" y="163293"/>
                </a:lnTo>
                <a:lnTo>
                  <a:pt x="1172069" y="163293"/>
                </a:lnTo>
                <a:lnTo>
                  <a:pt x="1172069" y="0"/>
                </a:lnTo>
                <a:close/>
              </a:path>
            </a:pathLst>
          </a:custGeom>
          <a:solidFill>
            <a:srgbClr val="8497a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" name="PlaceHolder 4"/>
          <p:cNvSpPr>
            <a:spLocks noGrp="1"/>
          </p:cNvSpPr>
          <p:nvPr>
            <p:ph type="body"/>
          </p:nvPr>
        </p:nvSpPr>
        <p:spPr>
          <a:xfrm>
            <a:off x="1598040" y="3135960"/>
            <a:ext cx="16988040" cy="430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2800" spc="-1" strike="noStrike">
                <a:solidFill>
                  <a:srgbClr val="082f46"/>
                </a:solidFill>
                <a:latin typeface="TT Firs Neue"/>
              </a:rPr>
              <a:t>Текст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0" name="object 2"/>
          <p:cNvSpPr/>
          <p:nvPr/>
        </p:nvSpPr>
        <p:spPr>
          <a:xfrm>
            <a:off x="12092040" y="0"/>
            <a:ext cx="8012160" cy="11277360"/>
          </a:xfrm>
          <a:custGeom>
            <a:avLst/>
            <a:gdLst>
              <a:gd name="textAreaLeft" fmla="*/ 0 w 8012160"/>
              <a:gd name="textAreaRight" fmla="*/ 8012520 w 8012160"/>
              <a:gd name="textAreaTop" fmla="*/ 0 h 11277360"/>
              <a:gd name="textAreaBottom" fmla="*/ 11277720 h 11277360"/>
            </a:gdLst>
            <a:ahLst/>
            <a:rect l="textAreaLeft" t="textAreaTop" r="textAreaRight" b="textAreaBottom"/>
            <a:pathLst>
              <a:path w="8012430" h="11277600">
                <a:moveTo>
                  <a:pt x="3466972" y="0"/>
                </a:moveTo>
                <a:lnTo>
                  <a:pt x="0" y="0"/>
                </a:lnTo>
                <a:lnTo>
                  <a:pt x="4614676" y="11277510"/>
                </a:lnTo>
                <a:lnTo>
                  <a:pt x="8011975" y="11277510"/>
                </a:lnTo>
                <a:lnTo>
                  <a:pt x="8011975" y="11107242"/>
                </a:lnTo>
                <a:lnTo>
                  <a:pt x="346697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1" name="object 8"/>
          <p:cNvSpPr/>
          <p:nvPr/>
        </p:nvSpPr>
        <p:spPr>
          <a:xfrm>
            <a:off x="12810240" y="0"/>
            <a:ext cx="7293960" cy="8151840"/>
          </a:xfrm>
          <a:custGeom>
            <a:avLst/>
            <a:gdLst>
              <a:gd name="textAreaLeft" fmla="*/ 0 w 7293960"/>
              <a:gd name="textAreaRight" fmla="*/ 7294320 w 7293960"/>
              <a:gd name="textAreaTop" fmla="*/ 0 h 8151840"/>
              <a:gd name="textAreaBottom" fmla="*/ 8152200 h 8151840"/>
            </a:gdLst>
            <a:ahLst/>
            <a:rect l="textAreaLeft" t="textAreaTop" r="textAreaRight" b="textAreaBottom"/>
            <a:pathLst>
              <a:path w="7294244" h="8152130">
                <a:moveTo>
                  <a:pt x="2583319" y="3622078"/>
                </a:moveTo>
                <a:lnTo>
                  <a:pt x="1108227" y="17208"/>
                </a:lnTo>
                <a:lnTo>
                  <a:pt x="0" y="17208"/>
                </a:lnTo>
                <a:lnTo>
                  <a:pt x="1475092" y="3622078"/>
                </a:lnTo>
                <a:lnTo>
                  <a:pt x="2583319" y="3622078"/>
                </a:lnTo>
                <a:close/>
              </a:path>
              <a:path w="7294244" h="8152130">
                <a:moveTo>
                  <a:pt x="7292708" y="0"/>
                </a:moveTo>
                <a:lnTo>
                  <a:pt x="6027191" y="0"/>
                </a:lnTo>
                <a:lnTo>
                  <a:pt x="4343882" y="4113733"/>
                </a:lnTo>
                <a:lnTo>
                  <a:pt x="5609387" y="4113733"/>
                </a:lnTo>
                <a:lnTo>
                  <a:pt x="7292708" y="0"/>
                </a:lnTo>
                <a:close/>
              </a:path>
              <a:path w="7294244" h="8152130">
                <a:moveTo>
                  <a:pt x="7293838" y="5059261"/>
                </a:moveTo>
                <a:lnTo>
                  <a:pt x="6906946" y="4113733"/>
                </a:lnTo>
                <a:lnTo>
                  <a:pt x="5641429" y="4113733"/>
                </a:lnTo>
                <a:lnTo>
                  <a:pt x="7293838" y="8151952"/>
                </a:lnTo>
                <a:lnTo>
                  <a:pt x="7293838" y="5059261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2" name="object 6"/>
          <p:cNvSpPr/>
          <p:nvPr/>
        </p:nvSpPr>
        <p:spPr>
          <a:xfrm>
            <a:off x="604440" y="8937000"/>
            <a:ext cx="1703520" cy="2371320"/>
          </a:xfrm>
          <a:custGeom>
            <a:avLst/>
            <a:gdLst>
              <a:gd name="textAreaLeft" fmla="*/ 0 w 1703520"/>
              <a:gd name="textAreaRight" fmla="*/ 1703880 w 1703520"/>
              <a:gd name="textAreaTop" fmla="*/ 0 h 2371320"/>
              <a:gd name="textAreaBottom" fmla="*/ 2371680 h 2371320"/>
            </a:gdLst>
            <a:ahLst/>
            <a:rect l="textAreaLeft" t="textAreaTop" r="textAreaRight" b="textAreaBottom"/>
            <a:pathLst>
              <a:path w="1703705" h="2371725">
                <a:moveTo>
                  <a:pt x="1703613" y="0"/>
                </a:moveTo>
                <a:lnTo>
                  <a:pt x="970494" y="0"/>
                </a:lnTo>
                <a:lnTo>
                  <a:pt x="0" y="2371728"/>
                </a:lnTo>
                <a:lnTo>
                  <a:pt x="733119" y="2371728"/>
                </a:lnTo>
                <a:lnTo>
                  <a:pt x="170361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3" name="object 7"/>
          <p:cNvSpPr/>
          <p:nvPr/>
        </p:nvSpPr>
        <p:spPr>
          <a:xfrm>
            <a:off x="1593720" y="7716600"/>
            <a:ext cx="3259080" cy="3591720"/>
          </a:xfrm>
          <a:custGeom>
            <a:avLst/>
            <a:gdLst>
              <a:gd name="textAreaLeft" fmla="*/ 0 w 3259080"/>
              <a:gd name="textAreaRight" fmla="*/ 3259440 w 3259080"/>
              <a:gd name="textAreaTop" fmla="*/ 0 h 3591720"/>
              <a:gd name="textAreaBottom" fmla="*/ 3592080 h 3591720"/>
            </a:gdLst>
            <a:ahLst/>
            <a:rect l="textAreaLeft" t="textAreaTop" r="textAreaRight" b="textAreaBottom"/>
            <a:pathLst>
              <a:path w="3259454" h="3592195">
                <a:moveTo>
                  <a:pt x="948918" y="482384"/>
                </a:moveTo>
                <a:lnTo>
                  <a:pt x="946543" y="432739"/>
                </a:lnTo>
                <a:lnTo>
                  <a:pt x="939571" y="384797"/>
                </a:lnTo>
                <a:lnTo>
                  <a:pt x="928179" y="338747"/>
                </a:lnTo>
                <a:lnTo>
                  <a:pt x="912596" y="294805"/>
                </a:lnTo>
                <a:lnTo>
                  <a:pt x="893038" y="253187"/>
                </a:lnTo>
                <a:lnTo>
                  <a:pt x="869696" y="214096"/>
                </a:lnTo>
                <a:lnTo>
                  <a:pt x="842797" y="177736"/>
                </a:lnTo>
                <a:lnTo>
                  <a:pt x="812520" y="144310"/>
                </a:lnTo>
                <a:lnTo>
                  <a:pt x="779106" y="114046"/>
                </a:lnTo>
                <a:lnTo>
                  <a:pt x="742746" y="87147"/>
                </a:lnTo>
                <a:lnTo>
                  <a:pt x="703656" y="63804"/>
                </a:lnTo>
                <a:lnTo>
                  <a:pt x="662038" y="44234"/>
                </a:lnTo>
                <a:lnTo>
                  <a:pt x="618096" y="28663"/>
                </a:lnTo>
                <a:lnTo>
                  <a:pt x="572046" y="17272"/>
                </a:lnTo>
                <a:lnTo>
                  <a:pt x="524103" y="10287"/>
                </a:lnTo>
                <a:lnTo>
                  <a:pt x="474472" y="7912"/>
                </a:lnTo>
                <a:lnTo>
                  <a:pt x="424827" y="10287"/>
                </a:lnTo>
                <a:lnTo>
                  <a:pt x="376872" y="17272"/>
                </a:lnTo>
                <a:lnTo>
                  <a:pt x="330835" y="28663"/>
                </a:lnTo>
                <a:lnTo>
                  <a:pt x="286893" y="44234"/>
                </a:lnTo>
                <a:lnTo>
                  <a:pt x="245275" y="63804"/>
                </a:lnTo>
                <a:lnTo>
                  <a:pt x="206171" y="87147"/>
                </a:lnTo>
                <a:lnTo>
                  <a:pt x="169811" y="114046"/>
                </a:lnTo>
                <a:lnTo>
                  <a:pt x="136398" y="144310"/>
                </a:lnTo>
                <a:lnTo>
                  <a:pt x="106133" y="177736"/>
                </a:lnTo>
                <a:lnTo>
                  <a:pt x="79222" y="214096"/>
                </a:lnTo>
                <a:lnTo>
                  <a:pt x="55880" y="253187"/>
                </a:lnTo>
                <a:lnTo>
                  <a:pt x="36322" y="294805"/>
                </a:lnTo>
                <a:lnTo>
                  <a:pt x="20739" y="338747"/>
                </a:lnTo>
                <a:lnTo>
                  <a:pt x="9359" y="384797"/>
                </a:lnTo>
                <a:lnTo>
                  <a:pt x="2374" y="432739"/>
                </a:lnTo>
                <a:lnTo>
                  <a:pt x="0" y="482384"/>
                </a:lnTo>
                <a:lnTo>
                  <a:pt x="2374" y="532028"/>
                </a:lnTo>
                <a:lnTo>
                  <a:pt x="9359" y="579970"/>
                </a:lnTo>
                <a:lnTo>
                  <a:pt x="20739" y="626021"/>
                </a:lnTo>
                <a:lnTo>
                  <a:pt x="36322" y="669963"/>
                </a:lnTo>
                <a:lnTo>
                  <a:pt x="55880" y="711581"/>
                </a:lnTo>
                <a:lnTo>
                  <a:pt x="79222" y="750684"/>
                </a:lnTo>
                <a:lnTo>
                  <a:pt x="106133" y="787057"/>
                </a:lnTo>
                <a:lnTo>
                  <a:pt x="136398" y="820470"/>
                </a:lnTo>
                <a:lnTo>
                  <a:pt x="169811" y="850747"/>
                </a:lnTo>
                <a:lnTo>
                  <a:pt x="206171" y="877658"/>
                </a:lnTo>
                <a:lnTo>
                  <a:pt x="245275" y="901001"/>
                </a:lnTo>
                <a:lnTo>
                  <a:pt x="286893" y="920572"/>
                </a:lnTo>
                <a:lnTo>
                  <a:pt x="330835" y="936155"/>
                </a:lnTo>
                <a:lnTo>
                  <a:pt x="376872" y="947547"/>
                </a:lnTo>
                <a:lnTo>
                  <a:pt x="424827" y="954532"/>
                </a:lnTo>
                <a:lnTo>
                  <a:pt x="474472" y="956906"/>
                </a:lnTo>
                <a:lnTo>
                  <a:pt x="524103" y="954532"/>
                </a:lnTo>
                <a:lnTo>
                  <a:pt x="572046" y="947547"/>
                </a:lnTo>
                <a:lnTo>
                  <a:pt x="618096" y="936155"/>
                </a:lnTo>
                <a:lnTo>
                  <a:pt x="662038" y="920572"/>
                </a:lnTo>
                <a:lnTo>
                  <a:pt x="703656" y="901001"/>
                </a:lnTo>
                <a:lnTo>
                  <a:pt x="742746" y="877658"/>
                </a:lnTo>
                <a:lnTo>
                  <a:pt x="779106" y="850747"/>
                </a:lnTo>
                <a:lnTo>
                  <a:pt x="812520" y="820470"/>
                </a:lnTo>
                <a:lnTo>
                  <a:pt x="842797" y="787057"/>
                </a:lnTo>
                <a:lnTo>
                  <a:pt x="869696" y="750684"/>
                </a:lnTo>
                <a:lnTo>
                  <a:pt x="893038" y="711581"/>
                </a:lnTo>
                <a:lnTo>
                  <a:pt x="912596" y="669963"/>
                </a:lnTo>
                <a:lnTo>
                  <a:pt x="928179" y="626021"/>
                </a:lnTo>
                <a:lnTo>
                  <a:pt x="939571" y="579970"/>
                </a:lnTo>
                <a:lnTo>
                  <a:pt x="946543" y="532028"/>
                </a:lnTo>
                <a:lnTo>
                  <a:pt x="948918" y="482384"/>
                </a:lnTo>
                <a:close/>
              </a:path>
              <a:path w="3259454" h="3592195">
                <a:moveTo>
                  <a:pt x="3259086" y="3591903"/>
                </a:moveTo>
                <a:lnTo>
                  <a:pt x="1852599" y="0"/>
                </a:lnTo>
                <a:lnTo>
                  <a:pt x="970724" y="0"/>
                </a:lnTo>
                <a:lnTo>
                  <a:pt x="2440508" y="3591903"/>
                </a:lnTo>
                <a:lnTo>
                  <a:pt x="3259086" y="3591903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4" name="PlaceHolder 5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188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Заголовок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25" name="object 19" descr=""/>
          <p:cNvPicPr/>
          <p:nvPr/>
        </p:nvPicPr>
        <p:blipFill>
          <a:blip r:embed="rId3"/>
          <a:stretch/>
        </p:blipFill>
        <p:spPr>
          <a:xfrm>
            <a:off x="17910360" y="777960"/>
            <a:ext cx="1057320" cy="68544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object 19" descr=""/>
          <p:cNvPicPr/>
          <p:nvPr/>
        </p:nvPicPr>
        <p:blipFill>
          <a:blip r:embed="rId2"/>
          <a:stretch/>
        </p:blipFill>
        <p:spPr>
          <a:xfrm>
            <a:off x="17910360" y="777960"/>
            <a:ext cx="1057320" cy="685440"/>
          </a:xfrm>
          <a:prstGeom prst="rect">
            <a:avLst/>
          </a:prstGeom>
          <a:ln w="0">
            <a:noFill/>
          </a:ln>
        </p:spPr>
      </p:pic>
      <p:sp>
        <p:nvSpPr>
          <p:cNvPr id="363" name="PlaceHolder 1"/>
          <p:cNvSpPr>
            <a:spLocks noGrp="1"/>
          </p:cNvSpPr>
          <p:nvPr>
            <p:ph type="ftr" idx="25"/>
          </p:nvPr>
        </p:nvSpPr>
        <p:spPr>
          <a:xfrm>
            <a:off x="6835320" y="10517760"/>
            <a:ext cx="6432840" cy="56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4" name="PlaceHolder 2"/>
          <p:cNvSpPr>
            <a:spLocks noGrp="1"/>
          </p:cNvSpPr>
          <p:nvPr>
            <p:ph type="dt" idx="26"/>
          </p:nvPr>
        </p:nvSpPr>
        <p:spPr>
          <a:xfrm>
            <a:off x="1005120" y="10517760"/>
            <a:ext cx="4623480" cy="56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en-US" sz="1800" spc="-1" strike="noStrike">
                <a:solidFill>
                  <a:srgbClr val="b2b2b2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b2b2b2"/>
                </a:solidFill>
                <a:latin typeface="Calibri"/>
              </a:rPr>
              <a:t>&lt;дата/время&gt;</a:t>
            </a: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5" name="PlaceHolder 3"/>
          <p:cNvSpPr>
            <a:spLocks noGrp="1"/>
          </p:cNvSpPr>
          <p:nvPr>
            <p:ph type="sldNum" idx="27"/>
          </p:nvPr>
        </p:nvSpPr>
        <p:spPr>
          <a:xfrm>
            <a:off x="14474880" y="10517760"/>
            <a:ext cx="4623480" cy="56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800" spc="-1" strike="noStrike">
                <a:solidFill>
                  <a:srgbClr val="b2b2b2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31DF5EC-A21A-49FE-A820-479D78279FF2}" type="slidenum">
              <a:rPr b="0" lang="ru-RU" sz="1800" spc="-1" strike="noStrike">
                <a:solidFill>
                  <a:srgbClr val="b2b2b2"/>
                </a:solidFill>
                <a:latin typeface="Calibri"/>
              </a:rPr>
              <a:t>&lt;номер&gt;</a:t>
            </a:fld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6" name="object 12"/>
          <p:cNvSpPr/>
          <p:nvPr/>
        </p:nvSpPr>
        <p:spPr>
          <a:xfrm>
            <a:off x="0" y="1465920"/>
            <a:ext cx="1171800" cy="163440"/>
          </a:xfrm>
          <a:custGeom>
            <a:avLst/>
            <a:gdLst>
              <a:gd name="textAreaLeft" fmla="*/ 0 w 1171800"/>
              <a:gd name="textAreaRight" fmla="*/ 1172160 w 1171800"/>
              <a:gd name="textAreaTop" fmla="*/ 0 h 163440"/>
              <a:gd name="textAreaBottom" fmla="*/ 163800 h 163440"/>
            </a:gdLst>
            <a:ahLst/>
            <a:rect l="textAreaLeft" t="textAreaTop" r="textAreaRight" b="textAreaBottom"/>
            <a:pathLst>
              <a:path w="1172210" h="163830">
                <a:moveTo>
                  <a:pt x="1172069" y="0"/>
                </a:moveTo>
                <a:lnTo>
                  <a:pt x="0" y="0"/>
                </a:lnTo>
                <a:lnTo>
                  <a:pt x="0" y="163293"/>
                </a:lnTo>
                <a:lnTo>
                  <a:pt x="1172069" y="163293"/>
                </a:lnTo>
                <a:lnTo>
                  <a:pt x="1172069" y="0"/>
                </a:lnTo>
                <a:close/>
              </a:path>
            </a:pathLst>
          </a:custGeom>
          <a:solidFill>
            <a:srgbClr val="8497a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7" name="PlaceHolder 4"/>
          <p:cNvSpPr>
            <a:spLocks noGrp="1"/>
          </p:cNvSpPr>
          <p:nvPr>
            <p:ph type="body"/>
          </p:nvPr>
        </p:nvSpPr>
        <p:spPr>
          <a:xfrm>
            <a:off x="1598040" y="3135960"/>
            <a:ext cx="16988040" cy="6176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2800" spc="-1" strike="noStrike">
                <a:solidFill>
                  <a:srgbClr val="082f46"/>
                </a:solidFill>
                <a:latin typeface="Calibri"/>
              </a:rPr>
              <a:t>Текст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8" name="object 2"/>
          <p:cNvSpPr/>
          <p:nvPr/>
        </p:nvSpPr>
        <p:spPr>
          <a:xfrm>
            <a:off x="12092040" y="0"/>
            <a:ext cx="8012160" cy="11277360"/>
          </a:xfrm>
          <a:custGeom>
            <a:avLst/>
            <a:gdLst>
              <a:gd name="textAreaLeft" fmla="*/ 0 w 8012160"/>
              <a:gd name="textAreaRight" fmla="*/ 8012520 w 8012160"/>
              <a:gd name="textAreaTop" fmla="*/ 0 h 11277360"/>
              <a:gd name="textAreaBottom" fmla="*/ 11277720 h 11277360"/>
            </a:gdLst>
            <a:ahLst/>
            <a:rect l="textAreaLeft" t="textAreaTop" r="textAreaRight" b="textAreaBottom"/>
            <a:pathLst>
              <a:path w="8012430" h="11277600">
                <a:moveTo>
                  <a:pt x="3466972" y="0"/>
                </a:moveTo>
                <a:lnTo>
                  <a:pt x="0" y="0"/>
                </a:lnTo>
                <a:lnTo>
                  <a:pt x="4614676" y="11277510"/>
                </a:lnTo>
                <a:lnTo>
                  <a:pt x="8011975" y="11277510"/>
                </a:lnTo>
                <a:lnTo>
                  <a:pt x="8011975" y="11107242"/>
                </a:lnTo>
                <a:lnTo>
                  <a:pt x="3466972" y="0"/>
                </a:lnTo>
                <a:close/>
              </a:path>
            </a:pathLst>
          </a:custGeom>
          <a:solidFill>
            <a:srgbClr val="f0f0e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9" name="object 8"/>
          <p:cNvSpPr/>
          <p:nvPr/>
        </p:nvSpPr>
        <p:spPr>
          <a:xfrm>
            <a:off x="12810240" y="0"/>
            <a:ext cx="7293960" cy="8151840"/>
          </a:xfrm>
          <a:custGeom>
            <a:avLst/>
            <a:gdLst>
              <a:gd name="textAreaLeft" fmla="*/ 0 w 7293960"/>
              <a:gd name="textAreaRight" fmla="*/ 7294320 w 7293960"/>
              <a:gd name="textAreaTop" fmla="*/ 0 h 8151840"/>
              <a:gd name="textAreaBottom" fmla="*/ 8152200 h 8151840"/>
            </a:gdLst>
            <a:ahLst/>
            <a:rect l="textAreaLeft" t="textAreaTop" r="textAreaRight" b="textAreaBottom"/>
            <a:pathLst>
              <a:path w="7294244" h="8152130">
                <a:moveTo>
                  <a:pt x="2583319" y="3622078"/>
                </a:moveTo>
                <a:lnTo>
                  <a:pt x="1108227" y="17208"/>
                </a:lnTo>
                <a:lnTo>
                  <a:pt x="0" y="17208"/>
                </a:lnTo>
                <a:lnTo>
                  <a:pt x="1475092" y="3622078"/>
                </a:lnTo>
                <a:lnTo>
                  <a:pt x="2583319" y="3622078"/>
                </a:lnTo>
                <a:close/>
              </a:path>
              <a:path w="7294244" h="8152130">
                <a:moveTo>
                  <a:pt x="7292708" y="0"/>
                </a:moveTo>
                <a:lnTo>
                  <a:pt x="6027191" y="0"/>
                </a:lnTo>
                <a:lnTo>
                  <a:pt x="4343882" y="4113733"/>
                </a:lnTo>
                <a:lnTo>
                  <a:pt x="5609387" y="4113733"/>
                </a:lnTo>
                <a:lnTo>
                  <a:pt x="7292708" y="0"/>
                </a:lnTo>
                <a:close/>
              </a:path>
              <a:path w="7294244" h="8152130">
                <a:moveTo>
                  <a:pt x="7293838" y="5059261"/>
                </a:moveTo>
                <a:lnTo>
                  <a:pt x="6906946" y="4113733"/>
                </a:lnTo>
                <a:lnTo>
                  <a:pt x="5641429" y="4113733"/>
                </a:lnTo>
                <a:lnTo>
                  <a:pt x="7293838" y="8151952"/>
                </a:lnTo>
                <a:lnTo>
                  <a:pt x="7293838" y="5059261"/>
                </a:lnTo>
                <a:close/>
              </a:path>
            </a:pathLst>
          </a:custGeom>
          <a:solidFill>
            <a:srgbClr val="f0f0e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0" name="object 7"/>
          <p:cNvSpPr/>
          <p:nvPr/>
        </p:nvSpPr>
        <p:spPr>
          <a:xfrm>
            <a:off x="-360" y="7716600"/>
            <a:ext cx="3259080" cy="3591720"/>
          </a:xfrm>
          <a:custGeom>
            <a:avLst/>
            <a:gdLst>
              <a:gd name="textAreaLeft" fmla="*/ 0 w 3259080"/>
              <a:gd name="textAreaRight" fmla="*/ 3259440 w 3259080"/>
              <a:gd name="textAreaTop" fmla="*/ 0 h 3591720"/>
              <a:gd name="textAreaBottom" fmla="*/ 3592080 h 3591720"/>
            </a:gdLst>
            <a:ahLst/>
            <a:rect l="textAreaLeft" t="textAreaTop" r="textAreaRight" b="textAreaBottom"/>
            <a:pathLst>
              <a:path w="3259454" h="3592195">
                <a:moveTo>
                  <a:pt x="948918" y="482384"/>
                </a:moveTo>
                <a:lnTo>
                  <a:pt x="946543" y="432739"/>
                </a:lnTo>
                <a:lnTo>
                  <a:pt x="939571" y="384797"/>
                </a:lnTo>
                <a:lnTo>
                  <a:pt x="928179" y="338747"/>
                </a:lnTo>
                <a:lnTo>
                  <a:pt x="912596" y="294805"/>
                </a:lnTo>
                <a:lnTo>
                  <a:pt x="893038" y="253187"/>
                </a:lnTo>
                <a:lnTo>
                  <a:pt x="869696" y="214096"/>
                </a:lnTo>
                <a:lnTo>
                  <a:pt x="842797" y="177736"/>
                </a:lnTo>
                <a:lnTo>
                  <a:pt x="812520" y="144310"/>
                </a:lnTo>
                <a:lnTo>
                  <a:pt x="779106" y="114046"/>
                </a:lnTo>
                <a:lnTo>
                  <a:pt x="742746" y="87147"/>
                </a:lnTo>
                <a:lnTo>
                  <a:pt x="703656" y="63804"/>
                </a:lnTo>
                <a:lnTo>
                  <a:pt x="662038" y="44234"/>
                </a:lnTo>
                <a:lnTo>
                  <a:pt x="618096" y="28663"/>
                </a:lnTo>
                <a:lnTo>
                  <a:pt x="572046" y="17272"/>
                </a:lnTo>
                <a:lnTo>
                  <a:pt x="524103" y="10287"/>
                </a:lnTo>
                <a:lnTo>
                  <a:pt x="474472" y="7912"/>
                </a:lnTo>
                <a:lnTo>
                  <a:pt x="424827" y="10287"/>
                </a:lnTo>
                <a:lnTo>
                  <a:pt x="376872" y="17272"/>
                </a:lnTo>
                <a:lnTo>
                  <a:pt x="330835" y="28663"/>
                </a:lnTo>
                <a:lnTo>
                  <a:pt x="286893" y="44234"/>
                </a:lnTo>
                <a:lnTo>
                  <a:pt x="245275" y="63804"/>
                </a:lnTo>
                <a:lnTo>
                  <a:pt x="206171" y="87147"/>
                </a:lnTo>
                <a:lnTo>
                  <a:pt x="169811" y="114046"/>
                </a:lnTo>
                <a:lnTo>
                  <a:pt x="136398" y="144310"/>
                </a:lnTo>
                <a:lnTo>
                  <a:pt x="106133" y="177736"/>
                </a:lnTo>
                <a:lnTo>
                  <a:pt x="79222" y="214096"/>
                </a:lnTo>
                <a:lnTo>
                  <a:pt x="55880" y="253187"/>
                </a:lnTo>
                <a:lnTo>
                  <a:pt x="36322" y="294805"/>
                </a:lnTo>
                <a:lnTo>
                  <a:pt x="20739" y="338747"/>
                </a:lnTo>
                <a:lnTo>
                  <a:pt x="9359" y="384797"/>
                </a:lnTo>
                <a:lnTo>
                  <a:pt x="2374" y="432739"/>
                </a:lnTo>
                <a:lnTo>
                  <a:pt x="0" y="482384"/>
                </a:lnTo>
                <a:lnTo>
                  <a:pt x="2374" y="532028"/>
                </a:lnTo>
                <a:lnTo>
                  <a:pt x="9359" y="579970"/>
                </a:lnTo>
                <a:lnTo>
                  <a:pt x="20739" y="626021"/>
                </a:lnTo>
                <a:lnTo>
                  <a:pt x="36322" y="669963"/>
                </a:lnTo>
                <a:lnTo>
                  <a:pt x="55880" y="711581"/>
                </a:lnTo>
                <a:lnTo>
                  <a:pt x="79222" y="750684"/>
                </a:lnTo>
                <a:lnTo>
                  <a:pt x="106133" y="787057"/>
                </a:lnTo>
                <a:lnTo>
                  <a:pt x="136398" y="820470"/>
                </a:lnTo>
                <a:lnTo>
                  <a:pt x="169811" y="850747"/>
                </a:lnTo>
                <a:lnTo>
                  <a:pt x="206171" y="877658"/>
                </a:lnTo>
                <a:lnTo>
                  <a:pt x="245275" y="901001"/>
                </a:lnTo>
                <a:lnTo>
                  <a:pt x="286893" y="920572"/>
                </a:lnTo>
                <a:lnTo>
                  <a:pt x="330835" y="936155"/>
                </a:lnTo>
                <a:lnTo>
                  <a:pt x="376872" y="947547"/>
                </a:lnTo>
                <a:lnTo>
                  <a:pt x="424827" y="954532"/>
                </a:lnTo>
                <a:lnTo>
                  <a:pt x="474472" y="956906"/>
                </a:lnTo>
                <a:lnTo>
                  <a:pt x="524103" y="954532"/>
                </a:lnTo>
                <a:lnTo>
                  <a:pt x="572046" y="947547"/>
                </a:lnTo>
                <a:lnTo>
                  <a:pt x="618096" y="936155"/>
                </a:lnTo>
                <a:lnTo>
                  <a:pt x="662038" y="920572"/>
                </a:lnTo>
                <a:lnTo>
                  <a:pt x="703656" y="901001"/>
                </a:lnTo>
                <a:lnTo>
                  <a:pt x="742746" y="877658"/>
                </a:lnTo>
                <a:lnTo>
                  <a:pt x="779106" y="850747"/>
                </a:lnTo>
                <a:lnTo>
                  <a:pt x="812520" y="820470"/>
                </a:lnTo>
                <a:lnTo>
                  <a:pt x="842797" y="787057"/>
                </a:lnTo>
                <a:lnTo>
                  <a:pt x="869696" y="750684"/>
                </a:lnTo>
                <a:lnTo>
                  <a:pt x="893038" y="711581"/>
                </a:lnTo>
                <a:lnTo>
                  <a:pt x="912596" y="669963"/>
                </a:lnTo>
                <a:lnTo>
                  <a:pt x="928179" y="626021"/>
                </a:lnTo>
                <a:lnTo>
                  <a:pt x="939571" y="579970"/>
                </a:lnTo>
                <a:lnTo>
                  <a:pt x="946543" y="532028"/>
                </a:lnTo>
                <a:lnTo>
                  <a:pt x="948918" y="482384"/>
                </a:lnTo>
                <a:close/>
              </a:path>
              <a:path w="3259454" h="3592195">
                <a:moveTo>
                  <a:pt x="3259086" y="3591903"/>
                </a:moveTo>
                <a:lnTo>
                  <a:pt x="1852599" y="0"/>
                </a:lnTo>
                <a:lnTo>
                  <a:pt x="970724" y="0"/>
                </a:lnTo>
                <a:lnTo>
                  <a:pt x="2440508" y="3591903"/>
                </a:lnTo>
                <a:lnTo>
                  <a:pt x="3259086" y="3591903"/>
                </a:lnTo>
                <a:close/>
              </a:path>
            </a:pathLst>
          </a:custGeom>
          <a:solidFill>
            <a:srgbClr val="f0f0e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1" name="PlaceHolder 5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188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Заголовок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72" name="object 19" descr=""/>
          <p:cNvPicPr/>
          <p:nvPr/>
        </p:nvPicPr>
        <p:blipFill>
          <a:blip r:embed="rId3"/>
          <a:stretch/>
        </p:blipFill>
        <p:spPr>
          <a:xfrm>
            <a:off x="17910360" y="777960"/>
            <a:ext cx="1057320" cy="68544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comments" Target="../comments/comment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49.xml"/><Relationship Id="rId3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2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2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2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2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2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2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slideLayout" Target="../slideLayouts/slideLayout2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2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2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2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2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2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25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2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25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25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slideLayout" Target="../slideLayouts/slideLayout25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25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25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25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2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73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slideLayout" Target="../slideLayouts/slideLayout85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slideLayout" Target="../slideLayouts/slideLayout97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slideLayout" Target="../slideLayouts/slideLayout25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0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25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12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object 2"/>
          <p:cNvSpPr/>
          <p:nvPr/>
        </p:nvSpPr>
        <p:spPr>
          <a:xfrm>
            <a:off x="0" y="-12600"/>
            <a:ext cx="20103840" cy="11308320"/>
          </a:xfrm>
          <a:custGeom>
            <a:avLst/>
            <a:gdLst>
              <a:gd name="textAreaLeft" fmla="*/ 0 w 20103840"/>
              <a:gd name="textAreaRight" fmla="*/ 20104200 w 20103840"/>
              <a:gd name="textAreaTop" fmla="*/ 0 h 11308320"/>
              <a:gd name="textAreaBottom" fmla="*/ 11308680 h 11308320"/>
            </a:gdLst>
            <a:ahLst/>
            <a:rect l="textAreaLeft" t="textAreaTop" r="textAreaRight" b="textAreaBottom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0f0e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4" name="object 3"/>
          <p:cNvSpPr/>
          <p:nvPr/>
        </p:nvSpPr>
        <p:spPr>
          <a:xfrm>
            <a:off x="16245360" y="0"/>
            <a:ext cx="3858480" cy="11295720"/>
          </a:xfrm>
          <a:custGeom>
            <a:avLst/>
            <a:gdLst>
              <a:gd name="textAreaLeft" fmla="*/ 0 w 3858480"/>
              <a:gd name="textAreaRight" fmla="*/ 3858840 w 3858480"/>
              <a:gd name="textAreaTop" fmla="*/ 0 h 11295720"/>
              <a:gd name="textAreaBottom" fmla="*/ 11296080 h 11295720"/>
            </a:gdLst>
            <a:ahLst/>
            <a:rect l="textAreaLeft" t="textAreaTop" r="textAreaRight" b="textAreaBottom"/>
            <a:pathLst>
              <a:path w="3858894" h="11296015">
                <a:moveTo>
                  <a:pt x="3858691" y="3767074"/>
                </a:moveTo>
                <a:lnTo>
                  <a:pt x="2317381" y="0"/>
                </a:lnTo>
                <a:lnTo>
                  <a:pt x="1158875" y="0"/>
                </a:lnTo>
                <a:lnTo>
                  <a:pt x="2700312" y="3767074"/>
                </a:lnTo>
                <a:lnTo>
                  <a:pt x="3858691" y="3767074"/>
                </a:lnTo>
                <a:close/>
              </a:path>
              <a:path w="3858894" h="11296015">
                <a:moveTo>
                  <a:pt x="3858704" y="11295609"/>
                </a:moveTo>
                <a:lnTo>
                  <a:pt x="2316886" y="7527341"/>
                </a:lnTo>
                <a:lnTo>
                  <a:pt x="1161694" y="7527341"/>
                </a:lnTo>
                <a:lnTo>
                  <a:pt x="2700312" y="3767074"/>
                </a:lnTo>
                <a:lnTo>
                  <a:pt x="1541932" y="3767074"/>
                </a:lnTo>
                <a:lnTo>
                  <a:pt x="0" y="7535329"/>
                </a:lnTo>
                <a:lnTo>
                  <a:pt x="1158379" y="7535329"/>
                </a:lnTo>
                <a:lnTo>
                  <a:pt x="1160030" y="7531392"/>
                </a:lnTo>
                <a:lnTo>
                  <a:pt x="2700312" y="11295609"/>
                </a:lnTo>
                <a:lnTo>
                  <a:pt x="3858704" y="11295609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05" name="object 4" descr=""/>
          <p:cNvPicPr/>
          <p:nvPr/>
        </p:nvPicPr>
        <p:blipFill>
          <a:blip r:embed="rId1"/>
          <a:stretch/>
        </p:blipFill>
        <p:spPr>
          <a:xfrm>
            <a:off x="1578960" y="7997760"/>
            <a:ext cx="7254000" cy="1464120"/>
          </a:xfrm>
          <a:prstGeom prst="rect">
            <a:avLst/>
          </a:prstGeom>
          <a:ln w="0">
            <a:noFill/>
          </a:ln>
        </p:spPr>
      </p:pic>
      <p:pic>
        <p:nvPicPr>
          <p:cNvPr id="506" name="object 5" descr=""/>
          <p:cNvPicPr/>
          <p:nvPr/>
        </p:nvPicPr>
        <p:blipFill>
          <a:blip r:embed="rId2"/>
          <a:stretch/>
        </p:blipFill>
        <p:spPr>
          <a:xfrm>
            <a:off x="10704600" y="7997760"/>
            <a:ext cx="5577480" cy="1301040"/>
          </a:xfrm>
          <a:prstGeom prst="rect">
            <a:avLst/>
          </a:prstGeom>
          <a:ln w="0">
            <a:noFill/>
          </a:ln>
        </p:spPr>
      </p:pic>
      <p:sp>
        <p:nvSpPr>
          <p:cNvPr id="507" name="PlaceHolder 1"/>
          <p:cNvSpPr>
            <a:spLocks noGrp="1"/>
          </p:cNvSpPr>
          <p:nvPr>
            <p:ph type="title"/>
          </p:nvPr>
        </p:nvSpPr>
        <p:spPr>
          <a:xfrm>
            <a:off x="1558440" y="1819440"/>
            <a:ext cx="16696800" cy="190116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t">
            <a:noAutofit/>
          </a:bodyPr>
          <a:p>
            <a:pPr marL="12600" indent="0">
              <a:lnSpc>
                <a:spcPct val="100000"/>
              </a:lnSpc>
              <a:spcBef>
                <a:spcPts val="99"/>
              </a:spcBef>
              <a:buNone/>
            </a:pPr>
            <a:r>
              <a:rPr b="1" lang="ru-RU" sz="3600" spc="-12" strike="noStrike">
                <a:solidFill>
                  <a:srgbClr val="093046"/>
                </a:solidFill>
                <a:latin typeface="TT Firs Neue DemiBold"/>
              </a:rPr>
              <a:t>АНО</a:t>
            </a:r>
            <a:r>
              <a:rPr b="1" lang="ru-RU" sz="3600" spc="-86" strike="noStrike">
                <a:solidFill>
                  <a:srgbClr val="093046"/>
                </a:solidFill>
                <a:latin typeface="TT Firs Neue DemiBold"/>
              </a:rPr>
              <a:t> </a:t>
            </a:r>
            <a:r>
              <a:rPr b="1" lang="ru-RU" sz="3600" spc="-21" strike="noStrike">
                <a:solidFill>
                  <a:srgbClr val="093046"/>
                </a:solidFill>
                <a:latin typeface="TT Firs Neue DemiBold"/>
              </a:rPr>
              <a:t>«Центр</a:t>
            </a:r>
            <a:r>
              <a:rPr b="1" lang="ru-RU" sz="3600" spc="-80" strike="noStrike">
                <a:solidFill>
                  <a:srgbClr val="093046"/>
                </a:solidFill>
                <a:latin typeface="TT Firs Neue DemiBold"/>
              </a:rPr>
              <a:t> </a:t>
            </a:r>
            <a:r>
              <a:rPr b="1" lang="ru-RU" sz="3600" spc="-21" strike="noStrike">
                <a:solidFill>
                  <a:srgbClr val="093046"/>
                </a:solidFill>
                <a:latin typeface="TT Firs Neue DemiBold"/>
              </a:rPr>
              <a:t>электронной</a:t>
            </a:r>
            <a:r>
              <a:rPr b="1" lang="ru-RU" sz="3600" spc="-80" strike="noStrike">
                <a:solidFill>
                  <a:srgbClr val="093046"/>
                </a:solidFill>
                <a:latin typeface="TT Firs Neue DemiBold"/>
              </a:rPr>
              <a:t> </a:t>
            </a:r>
            <a:r>
              <a:rPr b="1" lang="ru-RU" sz="3600" spc="-21" strike="noStrike">
                <a:solidFill>
                  <a:srgbClr val="093046"/>
                </a:solidFill>
                <a:latin typeface="TT Firs Neue DemiBold"/>
              </a:rPr>
              <a:t>торговли»</a:t>
            </a: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8" name="object 6"/>
          <p:cNvSpPr/>
          <p:nvPr/>
        </p:nvSpPr>
        <p:spPr>
          <a:xfrm>
            <a:off x="1558440" y="3684960"/>
            <a:ext cx="16696800" cy="302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b="1" lang="ru-RU" sz="6600" spc="-12" strike="noStrike">
                <a:solidFill>
                  <a:srgbClr val="093046"/>
                </a:solidFill>
                <a:latin typeface="TT Firs Neue DemiBold"/>
              </a:rPr>
              <a:t>Возможности интернет-торговли для предпринимателей из сельскохозяйственной отрасли </a:t>
            </a:r>
            <a:endParaRPr b="0" lang="ru-RU" sz="6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PlaceHolder 1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Фермерская продукция: как выйти на OZON Fresh?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4" name="PlaceHolder 2"/>
          <p:cNvSpPr>
            <a:spLocks noGrp="1"/>
          </p:cNvSpPr>
          <p:nvPr>
            <p:ph/>
          </p:nvPr>
        </p:nvSpPr>
        <p:spPr>
          <a:xfrm>
            <a:off x="1598040" y="3135960"/>
            <a:ext cx="16988040" cy="430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82f46"/>
              </a:solidFill>
              <a:latin typeface="TT Firs Neue"/>
            </a:endParaRPr>
          </a:p>
        </p:txBody>
      </p:sp>
      <p:pic>
        <p:nvPicPr>
          <p:cNvPr id="525" name="Рисунок 5" descr=""/>
          <p:cNvPicPr/>
          <p:nvPr/>
        </p:nvPicPr>
        <p:blipFill>
          <a:blip r:embed="rId1"/>
          <a:stretch/>
        </p:blipFill>
        <p:spPr>
          <a:xfrm>
            <a:off x="1240560" y="2454120"/>
            <a:ext cx="17766000" cy="8248320"/>
          </a:xfrm>
          <a:prstGeom prst="rect">
            <a:avLst/>
          </a:prstGeom>
          <a:ln w="0">
            <a:noFill/>
          </a:ln>
          <a:effectLst>
            <a:outerShdw algn="ctr" blurRad="190440" dir="5400000" dist="50760" rotWithShape="0">
              <a:srgbClr val="000000">
                <a:alpha val="97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Требуемый пакет документов для заведения договора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27" name="Рисунок 3" descr=""/>
          <p:cNvPicPr/>
          <p:nvPr/>
        </p:nvPicPr>
        <p:blipFill>
          <a:blip r:embed="rId1"/>
          <a:stretch/>
        </p:blipFill>
        <p:spPr>
          <a:xfrm>
            <a:off x="1579680" y="2149560"/>
            <a:ext cx="16458840" cy="8550720"/>
          </a:xfrm>
          <a:prstGeom prst="rect">
            <a:avLst/>
          </a:prstGeom>
          <a:ln w="0">
            <a:noFill/>
          </a:ln>
          <a:effectLst>
            <a:outerShdw algn="ctr" blurRad="190440" dir="5400000" dist="50760" rotWithShape="0">
              <a:srgbClr val="000000">
                <a:alpha val="97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Присоединяйтесь! Подайте заявку прямо сейчас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29" name="Рисунок 4" descr=""/>
          <p:cNvPicPr/>
          <p:nvPr/>
        </p:nvPicPr>
        <p:blipFill>
          <a:blip r:embed="rId1"/>
          <a:stretch/>
        </p:blipFill>
        <p:spPr>
          <a:xfrm>
            <a:off x="1746360" y="2454120"/>
            <a:ext cx="7934040" cy="8096040"/>
          </a:xfrm>
          <a:prstGeom prst="rect">
            <a:avLst/>
          </a:prstGeom>
          <a:ln w="0">
            <a:noFill/>
          </a:ln>
          <a:effectLst>
            <a:outerShdw algn="ctr" blurRad="190440" dir="5400000" dist="50760" rotWithShape="0">
              <a:srgbClr val="000000">
                <a:alpha val="97000"/>
              </a:srgbClr>
            </a:outerShdw>
          </a:effectLst>
        </p:spPr>
      </p:pic>
      <p:sp>
        <p:nvSpPr>
          <p:cNvPr id="530" name="TextBox 6"/>
          <p:cNvSpPr/>
          <p:nvPr/>
        </p:nvSpPr>
        <p:spPr>
          <a:xfrm>
            <a:off x="12414240" y="5469840"/>
            <a:ext cx="6095520" cy="82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4800" spc="-1" strike="noStrike">
                <a:solidFill>
                  <a:srgbClr val="000000"/>
                </a:solidFill>
                <a:latin typeface="Calibri"/>
              </a:rPr>
              <a:t>https://fresh.ozon.ru</a:t>
            </a:r>
            <a:endParaRPr b="0" lang="ru-RU" sz="4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/>
          </p:cNvSpPr>
          <p:nvPr>
            <p:ph/>
          </p:nvPr>
        </p:nvSpPr>
        <p:spPr>
          <a:xfrm>
            <a:off x="1598040" y="3135960"/>
            <a:ext cx="16988040" cy="430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82f46"/>
              </a:solidFill>
              <a:latin typeface="TT Firs Neue"/>
            </a:endParaRPr>
          </a:p>
        </p:txBody>
      </p:sp>
      <p:sp>
        <p:nvSpPr>
          <p:cNvPr id="532" name="PlaceHolder 2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Примеры </a:t>
            </a:r>
            <a:r>
              <a:rPr b="1" lang="en-US" sz="4100" spc="-1" strike="noStrike">
                <a:solidFill>
                  <a:srgbClr val="082f46"/>
                </a:solidFill>
                <a:latin typeface="TT Firs Neue DemiBold"/>
              </a:rPr>
              <a:t>Ozon fresh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33" name="Рисунок 5" descr=""/>
          <p:cNvPicPr/>
          <p:nvPr/>
        </p:nvPicPr>
        <p:blipFill>
          <a:blip r:embed="rId1"/>
          <a:stretch/>
        </p:blipFill>
        <p:spPr>
          <a:xfrm>
            <a:off x="1500480" y="2073240"/>
            <a:ext cx="18059040" cy="8590320"/>
          </a:xfrm>
          <a:prstGeom prst="rect">
            <a:avLst/>
          </a:prstGeom>
          <a:ln w="0">
            <a:noFill/>
          </a:ln>
          <a:effectLst>
            <a:outerShdw algn="ctr" blurRad="190440" dir="5400000" dist="50760" rotWithShape="0">
              <a:srgbClr val="000000">
                <a:alpha val="97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/>
          </p:cNvSpPr>
          <p:nvPr>
            <p:ph/>
          </p:nvPr>
        </p:nvSpPr>
        <p:spPr>
          <a:xfrm>
            <a:off x="1598040" y="3135960"/>
            <a:ext cx="16988040" cy="430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82f46"/>
              </a:solidFill>
              <a:latin typeface="TT Firs Neue"/>
            </a:endParaRPr>
          </a:p>
        </p:txBody>
      </p:sp>
      <p:sp>
        <p:nvSpPr>
          <p:cNvPr id="535" name="PlaceHolder 2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Примеры </a:t>
            </a:r>
            <a:r>
              <a:rPr b="1" lang="en-US" sz="4100" spc="-1" strike="noStrike">
                <a:solidFill>
                  <a:srgbClr val="082f46"/>
                </a:solidFill>
                <a:latin typeface="TT Firs Neue DemiBold"/>
              </a:rPr>
              <a:t>Ozon fresh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36" name="Рисунок 4" descr=""/>
          <p:cNvPicPr/>
          <p:nvPr/>
        </p:nvPicPr>
        <p:blipFill>
          <a:blip r:embed="rId1"/>
          <a:stretch/>
        </p:blipFill>
        <p:spPr>
          <a:xfrm>
            <a:off x="1436040" y="2149560"/>
            <a:ext cx="17689680" cy="8686440"/>
          </a:xfrm>
          <a:prstGeom prst="rect">
            <a:avLst/>
          </a:prstGeom>
          <a:ln w="0">
            <a:noFill/>
          </a:ln>
          <a:effectLst>
            <a:outerShdw algn="ctr" blurRad="190440" dir="5400000" dist="50760" rotWithShape="0">
              <a:srgbClr val="000000">
                <a:alpha val="97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/>
          </p:cNvSpPr>
          <p:nvPr>
            <p:ph/>
          </p:nvPr>
        </p:nvSpPr>
        <p:spPr>
          <a:xfrm>
            <a:off x="1598040" y="3135960"/>
            <a:ext cx="16988040" cy="430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82f46"/>
              </a:solidFill>
              <a:latin typeface="TT Firs Neue"/>
            </a:endParaRPr>
          </a:p>
        </p:txBody>
      </p:sp>
      <p:sp>
        <p:nvSpPr>
          <p:cNvPr id="538" name="PlaceHolder 2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Примеры </a:t>
            </a:r>
            <a:r>
              <a:rPr b="1" lang="en-US" sz="4100" spc="-1" strike="noStrike">
                <a:solidFill>
                  <a:srgbClr val="082f46"/>
                </a:solidFill>
                <a:latin typeface="TT Firs Neue DemiBold"/>
              </a:rPr>
              <a:t>Ozon fresh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39" name="Рисунок 5" descr=""/>
          <p:cNvPicPr/>
          <p:nvPr/>
        </p:nvPicPr>
        <p:blipFill>
          <a:blip r:embed="rId1"/>
          <a:stretch/>
        </p:blipFill>
        <p:spPr>
          <a:xfrm>
            <a:off x="1517760" y="1996920"/>
            <a:ext cx="17280360" cy="8893800"/>
          </a:xfrm>
          <a:prstGeom prst="rect">
            <a:avLst/>
          </a:prstGeom>
          <a:ln w="0">
            <a:noFill/>
          </a:ln>
          <a:effectLst>
            <a:outerShdw algn="ctr" blurRad="190440" dir="5400000" dist="50760" rotWithShape="0">
              <a:srgbClr val="000000">
                <a:alpha val="97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PlaceHolder 1"/>
          <p:cNvSpPr>
            <a:spLocks noGrp="1"/>
          </p:cNvSpPr>
          <p:nvPr>
            <p:ph/>
          </p:nvPr>
        </p:nvSpPr>
        <p:spPr>
          <a:xfrm>
            <a:off x="1598040" y="3135960"/>
            <a:ext cx="16988040" cy="430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82f46"/>
              </a:solidFill>
              <a:latin typeface="TT Firs Neue"/>
            </a:endParaRPr>
          </a:p>
        </p:txBody>
      </p:sp>
      <p:sp>
        <p:nvSpPr>
          <p:cNvPr id="541" name="PlaceHolder 2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Примеры </a:t>
            </a:r>
            <a:r>
              <a:rPr b="1" lang="en-US" sz="4100" spc="-1" strike="noStrike">
                <a:solidFill>
                  <a:srgbClr val="082f46"/>
                </a:solidFill>
                <a:latin typeface="TT Firs Neue DemiBold"/>
              </a:rPr>
              <a:t>Ozon fresh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42" name="Рисунок 4" descr=""/>
          <p:cNvPicPr/>
          <p:nvPr/>
        </p:nvPicPr>
        <p:blipFill>
          <a:blip r:embed="rId1"/>
          <a:stretch/>
        </p:blipFill>
        <p:spPr>
          <a:xfrm>
            <a:off x="1212840" y="2149560"/>
            <a:ext cx="18127080" cy="8610120"/>
          </a:xfrm>
          <a:prstGeom prst="rect">
            <a:avLst/>
          </a:prstGeom>
          <a:ln w="0">
            <a:noFill/>
          </a:ln>
          <a:effectLst>
            <a:outerShdw algn="ctr" blurRad="190440" dir="5400000" dist="50760" rotWithShape="0">
              <a:srgbClr val="000000">
                <a:alpha val="97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PlaceHolder 1"/>
          <p:cNvSpPr>
            <a:spLocks noGrp="1"/>
          </p:cNvSpPr>
          <p:nvPr>
            <p:ph/>
          </p:nvPr>
        </p:nvSpPr>
        <p:spPr>
          <a:xfrm>
            <a:off x="1598040" y="3135960"/>
            <a:ext cx="16988040" cy="430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82f46"/>
              </a:solidFill>
              <a:latin typeface="TT Firs Neue"/>
            </a:endParaRPr>
          </a:p>
        </p:txBody>
      </p:sp>
      <p:sp>
        <p:nvSpPr>
          <p:cNvPr id="544" name="PlaceHolder 2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Примеры карточки на </a:t>
            </a:r>
            <a:r>
              <a:rPr b="1" lang="en-US" sz="4100" spc="-1" strike="noStrike">
                <a:solidFill>
                  <a:srgbClr val="082f46"/>
                </a:solidFill>
                <a:latin typeface="TT Firs Neue DemiBold"/>
              </a:rPr>
              <a:t>Ozon fresh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45" name="Рисунок 5" descr=""/>
          <p:cNvPicPr/>
          <p:nvPr/>
        </p:nvPicPr>
        <p:blipFill>
          <a:blip r:embed="rId1"/>
          <a:stretch/>
        </p:blipFill>
        <p:spPr>
          <a:xfrm>
            <a:off x="1365120" y="2301840"/>
            <a:ext cx="17831520" cy="7238520"/>
          </a:xfrm>
          <a:prstGeom prst="rect">
            <a:avLst/>
          </a:prstGeom>
          <a:ln w="0">
            <a:noFill/>
          </a:ln>
          <a:effectLst>
            <a:outerShdw algn="ctr" blurRad="190440" dir="5400000" dist="50760" rotWithShape="0">
              <a:srgbClr val="000000">
                <a:alpha val="97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PlaceHolder 1"/>
          <p:cNvSpPr>
            <a:spLocks noGrp="1"/>
          </p:cNvSpPr>
          <p:nvPr>
            <p:ph/>
          </p:nvPr>
        </p:nvSpPr>
        <p:spPr>
          <a:xfrm>
            <a:off x="1598040" y="3135960"/>
            <a:ext cx="16988040" cy="430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82f46"/>
              </a:solidFill>
              <a:latin typeface="TT Firs Neue"/>
            </a:endParaRPr>
          </a:p>
        </p:txBody>
      </p:sp>
      <p:sp>
        <p:nvSpPr>
          <p:cNvPr id="547" name="PlaceHolder 2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Примеры карточки на </a:t>
            </a:r>
            <a:r>
              <a:rPr b="1" lang="en-US" sz="4100" spc="-1" strike="noStrike">
                <a:solidFill>
                  <a:srgbClr val="082f46"/>
                </a:solidFill>
                <a:latin typeface="TT Firs Neue DemiBold"/>
              </a:rPr>
              <a:t>Ozon fresh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48" name="Рисунок 4" descr=""/>
          <p:cNvPicPr/>
          <p:nvPr/>
        </p:nvPicPr>
        <p:blipFill>
          <a:blip r:embed="rId1"/>
          <a:stretch/>
        </p:blipFill>
        <p:spPr>
          <a:xfrm>
            <a:off x="1365120" y="2394000"/>
            <a:ext cx="18376920" cy="7701480"/>
          </a:xfrm>
          <a:prstGeom prst="rect">
            <a:avLst/>
          </a:prstGeom>
          <a:ln w="0">
            <a:noFill/>
          </a:ln>
          <a:effectLst>
            <a:outerShdw algn="ctr" blurRad="190440" dir="5400000" dist="50760" rotWithShape="0">
              <a:srgbClr val="000000">
                <a:alpha val="97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PlaceHolder 1"/>
          <p:cNvSpPr>
            <a:spLocks noGrp="1"/>
          </p:cNvSpPr>
          <p:nvPr>
            <p:ph/>
          </p:nvPr>
        </p:nvSpPr>
        <p:spPr>
          <a:xfrm>
            <a:off x="1598040" y="3135960"/>
            <a:ext cx="16988040" cy="430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82f46"/>
              </a:solidFill>
              <a:latin typeface="TT Firs Neue"/>
            </a:endParaRPr>
          </a:p>
        </p:txBody>
      </p:sp>
      <p:sp>
        <p:nvSpPr>
          <p:cNvPr id="550" name="PlaceHolder 2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Примеры карточки на </a:t>
            </a:r>
            <a:r>
              <a:rPr b="1" lang="en-US" sz="4100" spc="-1" strike="noStrike">
                <a:solidFill>
                  <a:srgbClr val="082f46"/>
                </a:solidFill>
                <a:latin typeface="TT Firs Neue DemiBold"/>
              </a:rPr>
              <a:t>Ozon fresh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51" name="Рисунок 5" descr=""/>
          <p:cNvPicPr/>
          <p:nvPr/>
        </p:nvPicPr>
        <p:blipFill>
          <a:blip r:embed="rId1"/>
          <a:stretch/>
        </p:blipFill>
        <p:spPr>
          <a:xfrm>
            <a:off x="1489680" y="2301840"/>
            <a:ext cx="17990280" cy="7543440"/>
          </a:xfrm>
          <a:prstGeom prst="rect">
            <a:avLst/>
          </a:prstGeom>
          <a:ln w="0">
            <a:noFill/>
          </a:ln>
          <a:effectLst>
            <a:outerShdw algn="ctr" blurRad="190440" dir="5400000" dist="50760" rotWithShape="0">
              <a:srgbClr val="000000">
                <a:alpha val="97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object 5" descr=""/>
          <p:cNvPicPr/>
          <p:nvPr/>
        </p:nvPicPr>
        <p:blipFill>
          <a:blip r:embed="rId1"/>
          <a:stretch/>
        </p:blipFill>
        <p:spPr>
          <a:xfrm>
            <a:off x="11585160" y="2015640"/>
            <a:ext cx="7395480" cy="7395480"/>
          </a:xfrm>
          <a:prstGeom prst="rect">
            <a:avLst/>
          </a:prstGeom>
          <a:ln w="0">
            <a:noFill/>
          </a:ln>
        </p:spPr>
      </p:pic>
      <p:sp>
        <p:nvSpPr>
          <p:cNvPr id="510" name="PlaceHolder 1"/>
          <p:cNvSpPr>
            <a:spLocks noGrp="1"/>
          </p:cNvSpPr>
          <p:nvPr>
            <p:ph/>
          </p:nvPr>
        </p:nvSpPr>
        <p:spPr>
          <a:xfrm>
            <a:off x="1598040" y="3135960"/>
            <a:ext cx="10358640" cy="472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30000"/>
              </a:lnSpc>
              <a:buNone/>
            </a:pPr>
            <a:r>
              <a:rPr b="1" lang="ru-RU" sz="4000" spc="-1" strike="noStrike">
                <a:solidFill>
                  <a:srgbClr val="093046"/>
                </a:solidFill>
                <a:latin typeface="TT Firs Neue"/>
              </a:rPr>
              <a:t>Центр электронной торговли </a:t>
            </a:r>
            <a:r>
              <a:rPr b="0" lang="ru-RU" sz="4000" spc="-1" strike="noStrike">
                <a:solidFill>
                  <a:srgbClr val="093046"/>
                </a:solidFill>
                <a:latin typeface="TT Firs Neue"/>
              </a:rPr>
              <a:t>— </a:t>
            </a:r>
            <a:br>
              <a:rPr sz="4000"/>
            </a:br>
            <a:r>
              <a:rPr b="0" lang="ru-RU" sz="4000" spc="-1" strike="noStrike">
                <a:solidFill>
                  <a:srgbClr val="093046"/>
                </a:solidFill>
                <a:latin typeface="TT Firs Neue"/>
              </a:rPr>
              <a:t>уникальный проект, позволяющий </a:t>
            </a:r>
            <a:br>
              <a:rPr sz="4000"/>
            </a:br>
            <a:r>
              <a:rPr b="0" lang="ru-RU" sz="4000" spc="-1" strike="noStrike">
                <a:solidFill>
                  <a:srgbClr val="093046"/>
                </a:solidFill>
                <a:latin typeface="TT Firs Neue"/>
              </a:rPr>
              <a:t>не просто вывести предпринимателя </a:t>
            </a:r>
            <a:br>
              <a:rPr sz="4000"/>
            </a:br>
            <a:r>
              <a:rPr b="0" lang="ru-RU" sz="4000" spc="-1" strike="noStrike">
                <a:solidFill>
                  <a:srgbClr val="093046"/>
                </a:solidFill>
                <a:latin typeface="TT Firs Neue"/>
              </a:rPr>
              <a:t>на онлайн-продажи, но и сопроводить его на разных этапах формирования цифрового профиля</a:t>
            </a:r>
            <a:endParaRPr b="0" lang="ru-RU" sz="4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11" name="object 5" descr=""/>
          <p:cNvPicPr/>
          <p:nvPr/>
        </p:nvPicPr>
        <p:blipFill>
          <a:blip r:embed="rId2"/>
          <a:stretch/>
        </p:blipFill>
        <p:spPr>
          <a:xfrm>
            <a:off x="1623240" y="9014760"/>
            <a:ext cx="3535560" cy="824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PlaceHolder 1"/>
          <p:cNvSpPr>
            <a:spLocks noGrp="1"/>
          </p:cNvSpPr>
          <p:nvPr>
            <p:ph/>
          </p:nvPr>
        </p:nvSpPr>
        <p:spPr>
          <a:xfrm>
            <a:off x="1558080" y="2606760"/>
            <a:ext cx="16988040" cy="923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6000" spc="-1" strike="noStrike">
                <a:solidFill>
                  <a:srgbClr val="082f46"/>
                </a:solidFill>
                <a:latin typeface="TT Firs Neue"/>
              </a:rPr>
              <a:t>МАРКЕТПЛЕЙС…</a:t>
            </a:r>
            <a:endParaRPr b="0" lang="ru-RU" sz="60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553" name="object 5"/>
          <p:cNvGrpSpPr/>
          <p:nvPr/>
        </p:nvGrpSpPr>
        <p:grpSpPr>
          <a:xfrm>
            <a:off x="0" y="132480"/>
            <a:ext cx="20103840" cy="11176200"/>
            <a:chOff x="0" y="132480"/>
            <a:chExt cx="20103840" cy="11176200"/>
          </a:xfrm>
        </p:grpSpPr>
        <p:sp>
          <p:nvSpPr>
            <p:cNvPr id="554" name="object 6"/>
            <p:cNvSpPr/>
            <p:nvPr/>
          </p:nvSpPr>
          <p:spPr>
            <a:xfrm>
              <a:off x="0" y="132480"/>
              <a:ext cx="20103840" cy="11176200"/>
            </a:xfrm>
            <a:custGeom>
              <a:avLst/>
              <a:gdLst>
                <a:gd name="textAreaLeft" fmla="*/ 0 w 20103840"/>
                <a:gd name="textAreaRight" fmla="*/ 20104200 w 20103840"/>
                <a:gd name="textAreaTop" fmla="*/ 0 h 11176200"/>
                <a:gd name="textAreaBottom" fmla="*/ 11176560 h 11176200"/>
              </a:gdLst>
              <a:ahLst/>
              <a:rect l="textAreaLeft" t="textAreaTop" r="textAreaRight" b="textAreaBottom"/>
              <a:pathLst>
                <a:path w="20104100" h="11176635">
                  <a:moveTo>
                    <a:pt x="20104099" y="0"/>
                  </a:moveTo>
                  <a:lnTo>
                    <a:pt x="16518376" y="8936945"/>
                  </a:lnTo>
                  <a:lnTo>
                    <a:pt x="9847543" y="10369896"/>
                  </a:lnTo>
                  <a:lnTo>
                    <a:pt x="5974414" y="10369896"/>
                  </a:lnTo>
                  <a:lnTo>
                    <a:pt x="0" y="11176154"/>
                  </a:lnTo>
                  <a:lnTo>
                    <a:pt x="20104099" y="11176154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82f46">
                <a:alpha val="9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55" name="object 7"/>
            <p:cNvSpPr/>
            <p:nvPr/>
          </p:nvSpPr>
          <p:spPr>
            <a:xfrm>
              <a:off x="0" y="1465920"/>
              <a:ext cx="1171800" cy="163440"/>
            </a:xfrm>
            <a:custGeom>
              <a:avLst/>
              <a:gdLst>
                <a:gd name="textAreaLeft" fmla="*/ 0 w 1171800"/>
                <a:gd name="textAreaRight" fmla="*/ 1172160 w 1171800"/>
                <a:gd name="textAreaTop" fmla="*/ 0 h 163440"/>
                <a:gd name="textAreaBottom" fmla="*/ 163800 h 163440"/>
              </a:gdLst>
              <a:ahLst/>
              <a:rect l="textAreaLeft" t="textAreaTop" r="textAreaRight" b="textAreaBottom"/>
              <a:pathLst>
                <a:path w="1172210" h="163830">
                  <a:moveTo>
                    <a:pt x="1172069" y="0"/>
                  </a:moveTo>
                  <a:lnTo>
                    <a:pt x="0" y="0"/>
                  </a:lnTo>
                  <a:lnTo>
                    <a:pt x="0" y="163293"/>
                  </a:lnTo>
                  <a:lnTo>
                    <a:pt x="1172069" y="163293"/>
                  </a:lnTo>
                  <a:lnTo>
                    <a:pt x="1172069" y="0"/>
                  </a:lnTo>
                  <a:close/>
                </a:path>
              </a:pathLst>
            </a:custGeom>
            <a:solidFill>
              <a:srgbClr val="8497a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PlaceHolder 1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Что такое Маркетплейс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7" name="PlaceHolder 2"/>
          <p:cNvSpPr>
            <a:spLocks noGrp="1"/>
          </p:cNvSpPr>
          <p:nvPr>
            <p:ph/>
          </p:nvPr>
        </p:nvSpPr>
        <p:spPr>
          <a:xfrm>
            <a:off x="1598760" y="3135240"/>
            <a:ext cx="16987320" cy="646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3600" spc="-1" strike="noStrike">
                <a:solidFill>
                  <a:srgbClr val="082f46"/>
                </a:solidFill>
                <a:latin typeface="TT Firs Neue"/>
              </a:rPr>
              <a:t>С английского языка слово «marketplace» переводится </a:t>
            </a:r>
            <a:br>
              <a:rPr sz="3600"/>
            </a:br>
            <a:r>
              <a:rPr b="0" lang="ru-RU" sz="3600" spc="-1" strike="noStrike">
                <a:solidFill>
                  <a:srgbClr val="082f46"/>
                </a:solidFill>
                <a:latin typeface="TT Firs Neue"/>
              </a:rPr>
              <a:t>как «рыночная площадь», «место для рынка». </a:t>
            </a: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r>
              <a:rPr b="0" lang="ru-RU" sz="3600" spc="-1" strike="noStrike">
                <a:solidFill>
                  <a:srgbClr val="082f46"/>
                </a:solidFill>
                <a:latin typeface="TT Firs Neue"/>
              </a:rPr>
              <a:t>Маркетплейс можно сравнить с рынком, где в одном месте собираются различные продавцы с разными товарами, а покупатели «ходят» по рынку и выбирают всё, что им нужно, — от одежды до продуктов питания, но все это происходит онлайн и круглосуточно.</a:t>
            </a: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PlaceHolder 1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Что такое Маркетплейс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9" name="PlaceHolder 2"/>
          <p:cNvSpPr>
            <a:spLocks noGrp="1"/>
          </p:cNvSpPr>
          <p:nvPr>
            <p:ph/>
          </p:nvPr>
        </p:nvSpPr>
        <p:spPr>
          <a:xfrm>
            <a:off x="1598760" y="3135240"/>
            <a:ext cx="16987320" cy="810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082f46"/>
                </a:solidFill>
                <a:latin typeface="TT Firs Neue"/>
              </a:rPr>
              <a:t>Существует пять ключевых уровня услуг, предоставляемых маркетплейсом: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  <a:p>
            <a:pPr marL="571680" indent="-571680">
              <a:lnSpc>
                <a:spcPct val="100000"/>
              </a:lnSpc>
              <a:buClr>
                <a:srgbClr val="082f46"/>
              </a:buClr>
              <a:buFont typeface="OpenSymbol"/>
              <a:buChar char="-"/>
            </a:pPr>
            <a:r>
              <a:rPr b="0" lang="ru-RU" sz="3600" spc="-1" strike="noStrike">
                <a:solidFill>
                  <a:srgbClr val="082f46"/>
                </a:solidFill>
                <a:latin typeface="TT Firs Neue"/>
              </a:rPr>
              <a:t>размещает товар тысячи продавцов и принимает заказы (витрина);</a:t>
            </a: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  <a:p>
            <a:pPr marL="571680" indent="-571680">
              <a:lnSpc>
                <a:spcPct val="100000"/>
              </a:lnSpc>
              <a:buClr>
                <a:srgbClr val="082f46"/>
              </a:buClr>
              <a:buFont typeface="OpenSymbol"/>
              <a:buChar char="-"/>
            </a:pPr>
            <a:r>
              <a:rPr b="0" lang="ru-RU" sz="3600" spc="-1" strike="noStrike">
                <a:solidFill>
                  <a:srgbClr val="082f46"/>
                </a:solidFill>
                <a:latin typeface="TT Firs Neue"/>
              </a:rPr>
              <a:t>принимает оплату, выдаёт чеки (финансы);</a:t>
            </a: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  <a:p>
            <a:pPr marL="571680" indent="-571680">
              <a:lnSpc>
                <a:spcPct val="100000"/>
              </a:lnSpc>
              <a:buClr>
                <a:srgbClr val="082f46"/>
              </a:buClr>
              <a:buFont typeface="OpenSymbol"/>
              <a:buChar char="-"/>
            </a:pPr>
            <a:r>
              <a:rPr b="0" lang="ru-RU" sz="3600" spc="-1" strike="noStrike">
                <a:solidFill>
                  <a:srgbClr val="082f46"/>
                </a:solidFill>
                <a:latin typeface="TT Firs Neue"/>
              </a:rPr>
              <a:t>осуществляет доставку (логистика);</a:t>
            </a: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  <a:p>
            <a:pPr marL="571680" indent="-571680">
              <a:lnSpc>
                <a:spcPct val="100000"/>
              </a:lnSpc>
              <a:buClr>
                <a:srgbClr val="082f46"/>
              </a:buClr>
              <a:buFont typeface="OpenSymbol"/>
              <a:buChar char="-"/>
            </a:pPr>
            <a:r>
              <a:rPr b="0" lang="ru-RU" sz="3600" spc="-1" strike="noStrike">
                <a:solidFill>
                  <a:srgbClr val="082f46"/>
                </a:solidFill>
                <a:latin typeface="TT Firs Neue"/>
              </a:rPr>
              <a:t>на своём складе хранит товар (фулфилмент);</a:t>
            </a: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  <a:p>
            <a:pPr marL="571680" indent="-571680">
              <a:lnSpc>
                <a:spcPct val="100000"/>
              </a:lnSpc>
              <a:buClr>
                <a:srgbClr val="082f46"/>
              </a:buClr>
              <a:buFont typeface="OpenSymbol"/>
              <a:buChar char="-"/>
            </a:pPr>
            <a:r>
              <a:rPr b="0" lang="ru-RU" sz="3600" spc="-1" strike="noStrike">
                <a:solidFill>
                  <a:srgbClr val="082f46"/>
                </a:solidFill>
                <a:latin typeface="TT Firs Neue"/>
              </a:rPr>
              <a:t>собирает статистику и предоставляет аналитику по всем проданным товарам.</a:t>
            </a: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Рисунок 5" descr=""/>
          <p:cNvPicPr/>
          <p:nvPr/>
        </p:nvPicPr>
        <p:blipFill>
          <a:blip r:embed="rId1"/>
          <a:stretch/>
        </p:blipFill>
        <p:spPr>
          <a:xfrm>
            <a:off x="9899640" y="2426760"/>
            <a:ext cx="9533880" cy="6351840"/>
          </a:xfrm>
          <a:prstGeom prst="rect">
            <a:avLst/>
          </a:prstGeom>
          <a:ln w="0">
            <a:noFill/>
          </a:ln>
        </p:spPr>
      </p:pic>
      <p:sp>
        <p:nvSpPr>
          <p:cNvPr id="561" name="PlaceHolder 1"/>
          <p:cNvSpPr>
            <a:spLocks noGrp="1"/>
          </p:cNvSpPr>
          <p:nvPr>
            <p:ph type="title"/>
          </p:nvPr>
        </p:nvSpPr>
        <p:spPr>
          <a:xfrm>
            <a:off x="1444680" y="1086840"/>
            <a:ext cx="13045320" cy="1015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lnSpc>
                <a:spcPct val="120000"/>
              </a:lnSpc>
              <a:buNone/>
            </a:pPr>
            <a:r>
              <a:rPr b="1" lang="ru-RU" sz="4100" spc="-1" strike="noStrike">
                <a:solidFill>
                  <a:srgbClr val="093046"/>
                </a:solidFill>
                <a:latin typeface="TT Firs Neue"/>
              </a:rPr>
              <a:t>Почему покупатель выбирает Маркетплейс…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2" name="TextBox 3"/>
          <p:cNvSpPr/>
          <p:nvPr/>
        </p:nvSpPr>
        <p:spPr>
          <a:xfrm>
            <a:off x="1026000" y="1969200"/>
            <a:ext cx="11965320" cy="1352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TT Firs Neue"/>
              </a:rPr>
              <a:t>Работает «всегда» и «везде», где есть интернет;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TT Firs Neue"/>
              </a:rPr>
              <a:t>Огромный выбор товаров;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TT Firs Neue"/>
              </a:rPr>
              <a:t>Безопасная оплата;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TT Firs Neue"/>
              </a:rPr>
              <a:t>Скидки и акции;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TT Firs Neue"/>
              </a:rPr>
              <a:t>Гарантия возврата товара;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TT Firs Neue"/>
              </a:rPr>
              <a:t>Удобная доставка в ПВЗ или курьером;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TT Firs Neue"/>
              </a:rPr>
              <a:t>Возможность почитать отзывы и посмотреть фотографии покупателей.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E90695A9-6701-4EFB-B690-220979AA7317}" type="slidenum">
              <a:t>23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PlaceHolder 1"/>
          <p:cNvSpPr>
            <a:spLocks noGrp="1"/>
          </p:cNvSpPr>
          <p:nvPr>
            <p:ph/>
          </p:nvPr>
        </p:nvSpPr>
        <p:spPr>
          <a:xfrm>
            <a:off x="1598040" y="3135960"/>
            <a:ext cx="16988040" cy="430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82f46"/>
              </a:solidFill>
              <a:latin typeface="TT Firs Neue"/>
            </a:endParaRPr>
          </a:p>
        </p:txBody>
      </p:sp>
      <p:sp>
        <p:nvSpPr>
          <p:cNvPr id="564" name="PlaceHolder 2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Маркетплейсы. </a:t>
            </a:r>
            <a:r>
              <a:rPr b="1" lang="en-US" sz="4100" spc="-1" strike="noStrike">
                <a:solidFill>
                  <a:srgbClr val="082f46"/>
                </a:solidFill>
                <a:latin typeface="TT Firs Neue DemiBold"/>
              </a:rPr>
              <a:t>Ozon</a:t>
            </a: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 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65" name="Рисунок 5" descr=""/>
          <p:cNvPicPr/>
          <p:nvPr/>
        </p:nvPicPr>
        <p:blipFill>
          <a:blip r:embed="rId1"/>
          <a:stretch/>
        </p:blipFill>
        <p:spPr>
          <a:xfrm>
            <a:off x="1136520" y="2149560"/>
            <a:ext cx="18289440" cy="8248680"/>
          </a:xfrm>
          <a:prstGeom prst="rect">
            <a:avLst/>
          </a:prstGeom>
          <a:ln w="0">
            <a:noFill/>
          </a:ln>
          <a:effectLst>
            <a:outerShdw algn="ctr" blurRad="190440" dir="5400000" dist="50760" rotWithShape="0">
              <a:srgbClr val="000000">
                <a:alpha val="97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PlaceHolder 1"/>
          <p:cNvSpPr>
            <a:spLocks noGrp="1"/>
          </p:cNvSpPr>
          <p:nvPr>
            <p:ph/>
          </p:nvPr>
        </p:nvSpPr>
        <p:spPr>
          <a:xfrm>
            <a:off x="1598040" y="3135960"/>
            <a:ext cx="16988040" cy="430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82f46"/>
              </a:solidFill>
              <a:latin typeface="TT Firs Neue"/>
            </a:endParaRPr>
          </a:p>
        </p:txBody>
      </p:sp>
      <p:sp>
        <p:nvSpPr>
          <p:cNvPr id="567" name="PlaceHolder 2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Маркетплейсы. </a:t>
            </a:r>
            <a:r>
              <a:rPr b="1" lang="en-US" sz="4100" spc="-1" strike="noStrike">
                <a:solidFill>
                  <a:srgbClr val="082f46"/>
                </a:solidFill>
                <a:latin typeface="TT Firs Neue DemiBold"/>
              </a:rPr>
              <a:t>Ozon</a:t>
            </a: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 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68" name="Рисунок 4" descr=""/>
          <p:cNvPicPr/>
          <p:nvPr/>
        </p:nvPicPr>
        <p:blipFill>
          <a:blip r:embed="rId1"/>
          <a:stretch/>
        </p:blipFill>
        <p:spPr>
          <a:xfrm>
            <a:off x="1212840" y="2073240"/>
            <a:ext cx="18106200" cy="8292600"/>
          </a:xfrm>
          <a:prstGeom prst="rect">
            <a:avLst/>
          </a:prstGeom>
          <a:ln w="0">
            <a:noFill/>
          </a:ln>
          <a:effectLst>
            <a:outerShdw algn="ctr" blurRad="190440" dir="5400000" dist="50760" rotWithShape="0">
              <a:srgbClr val="000000">
                <a:alpha val="97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PlaceHolder 1"/>
          <p:cNvSpPr>
            <a:spLocks noGrp="1"/>
          </p:cNvSpPr>
          <p:nvPr>
            <p:ph/>
          </p:nvPr>
        </p:nvSpPr>
        <p:spPr>
          <a:xfrm>
            <a:off x="1598040" y="3135960"/>
            <a:ext cx="16988040" cy="430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82f46"/>
              </a:solidFill>
              <a:latin typeface="TT Firs Neue"/>
            </a:endParaRPr>
          </a:p>
        </p:txBody>
      </p:sp>
      <p:sp>
        <p:nvSpPr>
          <p:cNvPr id="570" name="PlaceHolder 2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Маркетплейсы. </a:t>
            </a:r>
            <a:r>
              <a:rPr b="1" lang="en-US" sz="4100" spc="-1" strike="noStrike">
                <a:solidFill>
                  <a:srgbClr val="082f46"/>
                </a:solidFill>
                <a:latin typeface="TT Firs Neue DemiBold"/>
              </a:rPr>
              <a:t>Ozon</a:t>
            </a: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 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71" name="Рисунок 5" descr=""/>
          <p:cNvPicPr/>
          <p:nvPr/>
        </p:nvPicPr>
        <p:blipFill>
          <a:blip r:embed="rId1"/>
          <a:stretch/>
        </p:blipFill>
        <p:spPr>
          <a:xfrm>
            <a:off x="1289160" y="1996920"/>
            <a:ext cx="17943840" cy="8305560"/>
          </a:xfrm>
          <a:prstGeom prst="rect">
            <a:avLst/>
          </a:prstGeom>
          <a:ln w="0">
            <a:noFill/>
          </a:ln>
          <a:effectLst>
            <a:outerShdw algn="ctr" blurRad="190440" dir="5400000" dist="50760" rotWithShape="0">
              <a:srgbClr val="000000">
                <a:alpha val="97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PlaceHolder 1"/>
          <p:cNvSpPr>
            <a:spLocks noGrp="1"/>
          </p:cNvSpPr>
          <p:nvPr>
            <p:ph/>
          </p:nvPr>
        </p:nvSpPr>
        <p:spPr>
          <a:xfrm>
            <a:off x="1598040" y="3135960"/>
            <a:ext cx="16988040" cy="430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82f46"/>
              </a:solidFill>
              <a:latin typeface="TT Firs Neue"/>
            </a:endParaRPr>
          </a:p>
        </p:txBody>
      </p:sp>
      <p:sp>
        <p:nvSpPr>
          <p:cNvPr id="573" name="PlaceHolder 2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Маркетплейсы. </a:t>
            </a:r>
            <a:r>
              <a:rPr b="1" lang="en-US" sz="4100" spc="-1" strike="noStrike">
                <a:solidFill>
                  <a:srgbClr val="082f46"/>
                </a:solidFill>
                <a:latin typeface="TT Firs Neue DemiBold"/>
              </a:rPr>
              <a:t>Wildberries</a:t>
            </a: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 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74" name="Рисунок 5" descr=""/>
          <p:cNvPicPr/>
          <p:nvPr/>
        </p:nvPicPr>
        <p:blipFill>
          <a:blip r:embed="rId1"/>
          <a:stretch/>
        </p:blipFill>
        <p:spPr>
          <a:xfrm>
            <a:off x="1505880" y="2073240"/>
            <a:ext cx="17415360" cy="8610120"/>
          </a:xfrm>
          <a:prstGeom prst="rect">
            <a:avLst/>
          </a:prstGeom>
          <a:ln w="0">
            <a:noFill/>
          </a:ln>
          <a:effectLst>
            <a:outerShdw algn="ctr" blurRad="190440" dir="5400000" dist="50760" rotWithShape="0">
              <a:srgbClr val="000000">
                <a:alpha val="97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PlaceHolder 1"/>
          <p:cNvSpPr>
            <a:spLocks noGrp="1"/>
          </p:cNvSpPr>
          <p:nvPr>
            <p:ph/>
          </p:nvPr>
        </p:nvSpPr>
        <p:spPr>
          <a:xfrm>
            <a:off x="1598040" y="3135960"/>
            <a:ext cx="16988040" cy="430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82f46"/>
              </a:solidFill>
              <a:latin typeface="TT Firs Neue"/>
            </a:endParaRPr>
          </a:p>
        </p:txBody>
      </p:sp>
      <p:sp>
        <p:nvSpPr>
          <p:cNvPr id="576" name="PlaceHolder 2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Маркетплейсы. </a:t>
            </a:r>
            <a:r>
              <a:rPr b="1" lang="en-US" sz="4100" spc="-1" strike="noStrike">
                <a:solidFill>
                  <a:srgbClr val="082f46"/>
                </a:solidFill>
                <a:latin typeface="TT Firs Neue DemiBold"/>
              </a:rPr>
              <a:t>Wildberries</a:t>
            </a: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 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77" name="Рисунок 4" descr=""/>
          <p:cNvPicPr/>
          <p:nvPr/>
        </p:nvPicPr>
        <p:blipFill>
          <a:blip r:embed="rId1"/>
          <a:stretch/>
        </p:blipFill>
        <p:spPr>
          <a:xfrm>
            <a:off x="1314720" y="1996920"/>
            <a:ext cx="17474040" cy="8848440"/>
          </a:xfrm>
          <a:prstGeom prst="rect">
            <a:avLst/>
          </a:prstGeom>
          <a:ln w="0">
            <a:noFill/>
          </a:ln>
          <a:effectLst>
            <a:outerShdw algn="ctr" blurRad="190440" dir="5400000" dist="50760" rotWithShape="0">
              <a:srgbClr val="000000">
                <a:alpha val="97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PlaceHolder 1"/>
          <p:cNvSpPr>
            <a:spLocks noGrp="1"/>
          </p:cNvSpPr>
          <p:nvPr>
            <p:ph/>
          </p:nvPr>
        </p:nvSpPr>
        <p:spPr>
          <a:xfrm>
            <a:off x="1598040" y="3135960"/>
            <a:ext cx="16988040" cy="430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82f46"/>
              </a:solidFill>
              <a:latin typeface="TT Firs Neue"/>
            </a:endParaRPr>
          </a:p>
        </p:txBody>
      </p:sp>
      <p:sp>
        <p:nvSpPr>
          <p:cNvPr id="579" name="PlaceHolder 2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Маркетплейсы. Яндекс.Маркет 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80" name="Рисунок 5" descr=""/>
          <p:cNvPicPr/>
          <p:nvPr/>
        </p:nvPicPr>
        <p:blipFill>
          <a:blip r:embed="rId1"/>
          <a:stretch/>
        </p:blipFill>
        <p:spPr>
          <a:xfrm>
            <a:off x="1546200" y="1996920"/>
            <a:ext cx="17143200" cy="8838720"/>
          </a:xfrm>
          <a:prstGeom prst="rect">
            <a:avLst/>
          </a:prstGeom>
          <a:ln w="0">
            <a:noFill/>
          </a:ln>
          <a:effectLst>
            <a:outerShdw algn="ctr" blurRad="190440" dir="5400000" dist="50760" rotWithShape="0">
              <a:srgbClr val="000000">
                <a:alpha val="97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Рисунок 3" descr=""/>
          <p:cNvPicPr/>
          <p:nvPr/>
        </p:nvPicPr>
        <p:blipFill>
          <a:blip r:embed="rId1"/>
          <a:stretch/>
        </p:blipFill>
        <p:spPr>
          <a:xfrm>
            <a:off x="1441440" y="1463760"/>
            <a:ext cx="16167600" cy="8956800"/>
          </a:xfrm>
          <a:prstGeom prst="rect">
            <a:avLst/>
          </a:prstGeom>
          <a:ln w="0">
            <a:noFill/>
          </a:ln>
          <a:effectLst>
            <a:outerShdw algn="ctr" blurRad="190440" dir="5400000" dist="50760" rotWithShape="0">
              <a:srgbClr val="000000">
                <a:alpha val="97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PlaceHolder 1"/>
          <p:cNvSpPr>
            <a:spLocks noGrp="1"/>
          </p:cNvSpPr>
          <p:nvPr>
            <p:ph/>
          </p:nvPr>
        </p:nvSpPr>
        <p:spPr>
          <a:xfrm>
            <a:off x="1598040" y="3135960"/>
            <a:ext cx="16988040" cy="430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82f46"/>
              </a:solidFill>
              <a:latin typeface="TT Firs Neue"/>
            </a:endParaRPr>
          </a:p>
        </p:txBody>
      </p:sp>
      <p:sp>
        <p:nvSpPr>
          <p:cNvPr id="582" name="PlaceHolder 2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Маркетплейсы. Яндекс.Маркет 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83" name="Рисунок 4" descr=""/>
          <p:cNvPicPr/>
          <p:nvPr/>
        </p:nvPicPr>
        <p:blipFill>
          <a:blip r:embed="rId1"/>
          <a:stretch/>
        </p:blipFill>
        <p:spPr>
          <a:xfrm>
            <a:off x="1411920" y="1996920"/>
            <a:ext cx="17093880" cy="8762760"/>
          </a:xfrm>
          <a:prstGeom prst="rect">
            <a:avLst/>
          </a:prstGeom>
          <a:ln w="0">
            <a:noFill/>
          </a:ln>
          <a:effectLst>
            <a:outerShdw algn="ctr" blurRad="190440" dir="5400000" dist="50760" rotWithShape="0">
              <a:srgbClr val="000000">
                <a:alpha val="97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PlaceHolder 1"/>
          <p:cNvSpPr>
            <a:spLocks noGrp="1"/>
          </p:cNvSpPr>
          <p:nvPr>
            <p:ph/>
          </p:nvPr>
        </p:nvSpPr>
        <p:spPr>
          <a:xfrm>
            <a:off x="1598040" y="3135960"/>
            <a:ext cx="16988040" cy="430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82f46"/>
              </a:solidFill>
              <a:latin typeface="TT Firs Neue"/>
            </a:endParaRPr>
          </a:p>
        </p:txBody>
      </p:sp>
      <p:sp>
        <p:nvSpPr>
          <p:cNvPr id="585" name="PlaceHolder 2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Яндекс.Лавка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86" name="Рисунок 5" descr=""/>
          <p:cNvPicPr/>
          <p:nvPr/>
        </p:nvPicPr>
        <p:blipFill>
          <a:blip r:embed="rId1"/>
          <a:stretch/>
        </p:blipFill>
        <p:spPr>
          <a:xfrm>
            <a:off x="1289160" y="2149560"/>
            <a:ext cx="17946000" cy="8229240"/>
          </a:xfrm>
          <a:prstGeom prst="rect">
            <a:avLst/>
          </a:prstGeom>
          <a:ln w="0">
            <a:noFill/>
          </a:ln>
          <a:effectLst>
            <a:outerShdw algn="ctr" blurRad="190440" dir="5400000" dist="50760" rotWithShape="0">
              <a:srgbClr val="000000">
                <a:alpha val="97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PlaceHolder 1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Яндекс.Лавка. Малина в шоколаде – трендовый продукт!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88" name="Рисунок 3" descr="Изображение выглядит как текст, Легкая закуска, десерт, еда&#10;&#10;Автоматически созданное описание"/>
          <p:cNvPicPr/>
          <p:nvPr/>
        </p:nvPicPr>
        <p:blipFill>
          <a:blip r:embed="rId1"/>
          <a:stretch/>
        </p:blipFill>
        <p:spPr>
          <a:xfrm>
            <a:off x="1579680" y="2280600"/>
            <a:ext cx="7619760" cy="7619760"/>
          </a:xfrm>
          <a:prstGeom prst="rect">
            <a:avLst/>
          </a:prstGeom>
          <a:ln w="0">
            <a:noFill/>
          </a:ln>
          <a:effectLst>
            <a:outerShdw algn="ctr" blurRad="190440" dir="5400000" dist="50760" rotWithShape="0">
              <a:srgbClr val="000000">
                <a:alpha val="97000"/>
              </a:srgbClr>
            </a:outerShdw>
          </a:effectLst>
        </p:spPr>
      </p:pic>
      <p:pic>
        <p:nvPicPr>
          <p:cNvPr id="589" name="Рисунок 6" descr="Изображение выглядит как еда&#10;&#10;Автоматически созданное описание"/>
          <p:cNvPicPr/>
          <p:nvPr/>
        </p:nvPicPr>
        <p:blipFill>
          <a:blip r:embed="rId2"/>
          <a:stretch/>
        </p:blipFill>
        <p:spPr>
          <a:xfrm>
            <a:off x="12109320" y="3042360"/>
            <a:ext cx="6095520" cy="6095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PlaceHolder 1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Яндекс.Лавка. Малина в шоколаде – трендовый продукт!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91" name="Рисунок 4" descr=""/>
          <p:cNvPicPr/>
          <p:nvPr/>
        </p:nvPicPr>
        <p:blipFill>
          <a:blip r:embed="rId1"/>
          <a:stretch/>
        </p:blipFill>
        <p:spPr>
          <a:xfrm>
            <a:off x="2355840" y="2073240"/>
            <a:ext cx="14897160" cy="8736120"/>
          </a:xfrm>
          <a:prstGeom prst="rect">
            <a:avLst/>
          </a:prstGeom>
          <a:ln w="0">
            <a:noFill/>
          </a:ln>
          <a:effectLst>
            <a:outerShdw algn="ctr" blurRad="190440" dir="5400000" dist="50760" rotWithShape="0">
              <a:srgbClr val="000000">
                <a:alpha val="97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PlaceHolder 1"/>
          <p:cNvSpPr>
            <a:spLocks noGrp="1"/>
          </p:cNvSpPr>
          <p:nvPr>
            <p:ph/>
          </p:nvPr>
        </p:nvSpPr>
        <p:spPr>
          <a:xfrm>
            <a:off x="15538320" y="5045040"/>
            <a:ext cx="4368600" cy="861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082f46"/>
                </a:solidFill>
                <a:latin typeface="TT Firs Neue"/>
              </a:rPr>
              <a:t>https://lavka.yandex.ru/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3" name="PlaceHolder 2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Яндекс.Лавка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4" name="Прямоугольник 6"/>
          <p:cNvSpPr/>
          <p:nvPr/>
        </p:nvSpPr>
        <p:spPr>
          <a:xfrm>
            <a:off x="4641840" y="8550360"/>
            <a:ext cx="1294920" cy="304560"/>
          </a:xfrm>
          <a:prstGeom prst="rect">
            <a:avLst/>
          </a:prstGeom>
          <a:noFill/>
          <a:ln w="76200"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cxnSp>
        <p:nvCxnSpPr>
          <p:cNvPr id="595" name="Прямая со стрелкой 8"/>
          <p:cNvCxnSpPr/>
          <p:nvPr/>
        </p:nvCxnSpPr>
        <p:spPr>
          <a:xfrm>
            <a:off x="3422520" y="7483320"/>
            <a:ext cx="1219680" cy="914760"/>
          </a:xfrm>
          <a:prstGeom prst="straightConnector1">
            <a:avLst/>
          </a:prstGeom>
          <a:ln w="76200">
            <a:solidFill>
              <a:srgbClr val="c00000"/>
            </a:solidFill>
            <a:round/>
            <a:tailEnd len="med" type="triangle" w="med"/>
          </a:ln>
        </p:spPr>
      </p:cxnSp>
      <p:pic>
        <p:nvPicPr>
          <p:cNvPr id="596" name="Рисунок 4" descr=""/>
          <p:cNvPicPr/>
          <p:nvPr/>
        </p:nvPicPr>
        <p:blipFill>
          <a:blip r:embed="rId1"/>
          <a:stretch/>
        </p:blipFill>
        <p:spPr>
          <a:xfrm>
            <a:off x="1212840" y="2149560"/>
            <a:ext cx="14096520" cy="8096400"/>
          </a:xfrm>
          <a:prstGeom prst="rect">
            <a:avLst/>
          </a:prstGeom>
          <a:ln w="0">
            <a:noFill/>
          </a:ln>
          <a:effectLst>
            <a:outerShdw algn="ctr" blurRad="190440" dir="5400000" dist="50760" rotWithShape="0">
              <a:srgbClr val="000000">
                <a:alpha val="97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PlaceHolder 1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Яндекс.Лавка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98" name="Рисунок 4" descr=""/>
          <p:cNvPicPr/>
          <p:nvPr/>
        </p:nvPicPr>
        <p:blipFill>
          <a:blip r:embed="rId1"/>
          <a:stretch/>
        </p:blipFill>
        <p:spPr>
          <a:xfrm>
            <a:off x="4157280" y="1996920"/>
            <a:ext cx="11788920" cy="8838720"/>
          </a:xfrm>
          <a:prstGeom prst="rect">
            <a:avLst/>
          </a:prstGeom>
          <a:ln w="0">
            <a:noFill/>
          </a:ln>
          <a:effectLst>
            <a:outerShdw algn="ctr" blurRad="190440" dir="5400000" dist="50760" rotWithShape="0">
              <a:srgbClr val="000000">
                <a:alpha val="97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PlaceHolder 1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Офлайн и онлайн продажи. ВкусВилл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00" name="Рисунок 5" descr=""/>
          <p:cNvPicPr/>
          <p:nvPr/>
        </p:nvPicPr>
        <p:blipFill>
          <a:blip r:embed="rId1"/>
          <a:stretch/>
        </p:blipFill>
        <p:spPr>
          <a:xfrm>
            <a:off x="2484720" y="2149560"/>
            <a:ext cx="15134400" cy="8677080"/>
          </a:xfrm>
          <a:prstGeom prst="rect">
            <a:avLst/>
          </a:prstGeom>
          <a:ln w="0">
            <a:noFill/>
          </a:ln>
          <a:effectLst>
            <a:outerShdw algn="ctr" blurRad="190440" dir="5400000" dist="50760" rotWithShape="0">
              <a:srgbClr val="000000">
                <a:alpha val="97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PlaceHolder 1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Офлайн и онлайн продажи. ВкусВилл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02" name="Рисунок 4" descr=""/>
          <p:cNvPicPr/>
          <p:nvPr/>
        </p:nvPicPr>
        <p:blipFill>
          <a:blip r:embed="rId1"/>
          <a:stretch/>
        </p:blipFill>
        <p:spPr>
          <a:xfrm>
            <a:off x="2106000" y="2073240"/>
            <a:ext cx="15891840" cy="8838720"/>
          </a:xfrm>
          <a:prstGeom prst="rect">
            <a:avLst/>
          </a:prstGeom>
          <a:ln w="0">
            <a:noFill/>
          </a:ln>
          <a:effectLst>
            <a:outerShdw algn="ctr" blurRad="190440" dir="5400000" dist="50760" rotWithShape="0">
              <a:srgbClr val="000000">
                <a:alpha val="97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PlaceHolder 1"/>
          <p:cNvSpPr>
            <a:spLocks noGrp="1"/>
          </p:cNvSpPr>
          <p:nvPr>
            <p:ph/>
          </p:nvPr>
        </p:nvSpPr>
        <p:spPr>
          <a:xfrm>
            <a:off x="1558080" y="2606760"/>
            <a:ext cx="16988040" cy="2769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6000" spc="-1" strike="noStrike">
                <a:solidFill>
                  <a:srgbClr val="082f46"/>
                </a:solidFill>
                <a:latin typeface="TT Firs Neue"/>
              </a:rPr>
              <a:t>Интернет платформы для продажи сельхозпродукции</a:t>
            </a:r>
            <a:endParaRPr b="0" lang="ru-RU" sz="60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60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604" name="object 5"/>
          <p:cNvGrpSpPr/>
          <p:nvPr/>
        </p:nvGrpSpPr>
        <p:grpSpPr>
          <a:xfrm>
            <a:off x="0" y="132480"/>
            <a:ext cx="20103840" cy="11176200"/>
            <a:chOff x="0" y="132480"/>
            <a:chExt cx="20103840" cy="11176200"/>
          </a:xfrm>
        </p:grpSpPr>
        <p:sp>
          <p:nvSpPr>
            <p:cNvPr id="605" name="object 6"/>
            <p:cNvSpPr/>
            <p:nvPr/>
          </p:nvSpPr>
          <p:spPr>
            <a:xfrm>
              <a:off x="0" y="132480"/>
              <a:ext cx="20103840" cy="11176200"/>
            </a:xfrm>
            <a:custGeom>
              <a:avLst/>
              <a:gdLst>
                <a:gd name="textAreaLeft" fmla="*/ 0 w 20103840"/>
                <a:gd name="textAreaRight" fmla="*/ 20104200 w 20103840"/>
                <a:gd name="textAreaTop" fmla="*/ 0 h 11176200"/>
                <a:gd name="textAreaBottom" fmla="*/ 11176560 h 11176200"/>
              </a:gdLst>
              <a:ahLst/>
              <a:rect l="textAreaLeft" t="textAreaTop" r="textAreaRight" b="textAreaBottom"/>
              <a:pathLst>
                <a:path w="20104100" h="11176635">
                  <a:moveTo>
                    <a:pt x="20104099" y="0"/>
                  </a:moveTo>
                  <a:lnTo>
                    <a:pt x="16518376" y="8936945"/>
                  </a:lnTo>
                  <a:lnTo>
                    <a:pt x="9847543" y="10369896"/>
                  </a:lnTo>
                  <a:lnTo>
                    <a:pt x="5974414" y="10369896"/>
                  </a:lnTo>
                  <a:lnTo>
                    <a:pt x="0" y="11176154"/>
                  </a:lnTo>
                  <a:lnTo>
                    <a:pt x="20104099" y="11176154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82f46">
                <a:alpha val="9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606" name="object 7"/>
            <p:cNvSpPr/>
            <p:nvPr/>
          </p:nvSpPr>
          <p:spPr>
            <a:xfrm>
              <a:off x="0" y="1465920"/>
              <a:ext cx="1171800" cy="163440"/>
            </a:xfrm>
            <a:custGeom>
              <a:avLst/>
              <a:gdLst>
                <a:gd name="textAreaLeft" fmla="*/ 0 w 1171800"/>
                <a:gd name="textAreaRight" fmla="*/ 1172160 w 1171800"/>
                <a:gd name="textAreaTop" fmla="*/ 0 h 163440"/>
                <a:gd name="textAreaBottom" fmla="*/ 163800 h 163440"/>
              </a:gdLst>
              <a:ahLst/>
              <a:rect l="textAreaLeft" t="textAreaTop" r="textAreaRight" b="textAreaBottom"/>
              <a:pathLst>
                <a:path w="1172210" h="163830">
                  <a:moveTo>
                    <a:pt x="1172069" y="0"/>
                  </a:moveTo>
                  <a:lnTo>
                    <a:pt x="0" y="0"/>
                  </a:lnTo>
                  <a:lnTo>
                    <a:pt x="0" y="163293"/>
                  </a:lnTo>
                  <a:lnTo>
                    <a:pt x="1172069" y="163293"/>
                  </a:lnTo>
                  <a:lnTo>
                    <a:pt x="1172069" y="0"/>
                  </a:lnTo>
                  <a:close/>
                </a:path>
              </a:pathLst>
            </a:custGeom>
            <a:solidFill>
              <a:srgbClr val="8497a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PlaceHolder 1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ТВОЙПРОДУКТ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08" name="Рисунок 3" descr=""/>
          <p:cNvPicPr/>
          <p:nvPr/>
        </p:nvPicPr>
        <p:blipFill>
          <a:blip r:embed="rId1"/>
          <a:stretch/>
        </p:blipFill>
        <p:spPr>
          <a:xfrm>
            <a:off x="1589760" y="2073240"/>
            <a:ext cx="17030520" cy="8677080"/>
          </a:xfrm>
          <a:prstGeom prst="rect">
            <a:avLst/>
          </a:prstGeom>
          <a:ln w="0">
            <a:noFill/>
          </a:ln>
          <a:effectLst>
            <a:outerShdw algn="ctr" blurRad="190440" dir="5400000" dist="50760" rotWithShape="0">
              <a:srgbClr val="000000">
                <a:alpha val="97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Рисунок 2" descr=""/>
          <p:cNvPicPr/>
          <p:nvPr/>
        </p:nvPicPr>
        <p:blipFill>
          <a:blip r:embed="rId1"/>
          <a:stretch/>
        </p:blipFill>
        <p:spPr>
          <a:xfrm>
            <a:off x="1289160" y="1616040"/>
            <a:ext cx="17049240" cy="9524520"/>
          </a:xfrm>
          <a:prstGeom prst="rect">
            <a:avLst/>
          </a:prstGeom>
          <a:ln w="0">
            <a:noFill/>
          </a:ln>
          <a:effectLst>
            <a:outerShdw algn="ctr" blurRad="190440" dir="5400000" dist="50760" rotWithShape="0">
              <a:srgbClr val="000000">
                <a:alpha val="97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PlaceHolder 1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ТВОЙПРОДУКТ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10" name="Рисунок 4" descr="Изображение выглядит как текст, снимок экрана, Игры, игра&#10;&#10;Автоматически созданное описание"/>
          <p:cNvPicPr/>
          <p:nvPr/>
        </p:nvPicPr>
        <p:blipFill>
          <a:blip r:embed="rId1"/>
          <a:stretch/>
        </p:blipFill>
        <p:spPr>
          <a:xfrm>
            <a:off x="3590280" y="1996920"/>
            <a:ext cx="12923280" cy="9081360"/>
          </a:xfrm>
          <a:prstGeom prst="rect">
            <a:avLst/>
          </a:prstGeom>
          <a:ln w="0">
            <a:noFill/>
          </a:ln>
          <a:effectLst>
            <a:outerShdw algn="ctr" blurRad="190440" dir="5400000" dist="50760" rotWithShape="0">
              <a:srgbClr val="000000">
                <a:alpha val="97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PlaceHolder 1"/>
          <p:cNvSpPr>
            <a:spLocks noGrp="1"/>
          </p:cNvSpPr>
          <p:nvPr>
            <p:ph/>
          </p:nvPr>
        </p:nvSpPr>
        <p:spPr>
          <a:xfrm>
            <a:off x="1598040" y="3135960"/>
            <a:ext cx="16988040" cy="430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82f46"/>
              </a:solidFill>
              <a:latin typeface="TT Firs Neue"/>
            </a:endParaRPr>
          </a:p>
        </p:txBody>
      </p:sp>
      <p:sp>
        <p:nvSpPr>
          <p:cNvPr id="612" name="PlaceHolder 2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АГРО МАРКЕТПЛЕЙС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3" name="Прямоугольник 6"/>
          <p:cNvSpPr/>
          <p:nvPr/>
        </p:nvSpPr>
        <p:spPr>
          <a:xfrm>
            <a:off x="4413240" y="8626320"/>
            <a:ext cx="2133360" cy="430560"/>
          </a:xfrm>
          <a:prstGeom prst="rect">
            <a:avLst/>
          </a:prstGeom>
          <a:noFill/>
          <a:ln w="76200"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cxnSp>
        <p:nvCxnSpPr>
          <p:cNvPr id="614" name="Прямая со стрелкой 8"/>
          <p:cNvCxnSpPr/>
          <p:nvPr/>
        </p:nvCxnSpPr>
        <p:spPr>
          <a:xfrm>
            <a:off x="3270240" y="7788240"/>
            <a:ext cx="1143360" cy="838440"/>
          </a:xfrm>
          <a:prstGeom prst="straightConnector1">
            <a:avLst/>
          </a:prstGeom>
          <a:ln w="76200">
            <a:solidFill>
              <a:srgbClr val="be4b48"/>
            </a:solidFill>
            <a:round/>
            <a:tailEnd len="med" type="triangle" w="med"/>
          </a:ln>
        </p:spPr>
      </p:cxnSp>
      <p:pic>
        <p:nvPicPr>
          <p:cNvPr id="615" name="Рисунок 5" descr=""/>
          <p:cNvPicPr/>
          <p:nvPr/>
        </p:nvPicPr>
        <p:blipFill>
          <a:blip r:embed="rId1"/>
          <a:stretch/>
        </p:blipFill>
        <p:spPr>
          <a:xfrm>
            <a:off x="1483920" y="2246040"/>
            <a:ext cx="17415000" cy="8132760"/>
          </a:xfrm>
          <a:prstGeom prst="rect">
            <a:avLst/>
          </a:prstGeom>
          <a:ln w="0">
            <a:noFill/>
          </a:ln>
          <a:effectLst>
            <a:outerShdw algn="ctr" blurRad="190440" dir="5400000" dist="50760" rotWithShape="0">
              <a:srgbClr val="000000">
                <a:alpha val="97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PlaceHolder 1"/>
          <p:cNvSpPr>
            <a:spLocks noGrp="1"/>
          </p:cNvSpPr>
          <p:nvPr>
            <p:ph/>
          </p:nvPr>
        </p:nvSpPr>
        <p:spPr>
          <a:xfrm>
            <a:off x="1598040" y="3135960"/>
            <a:ext cx="16988040" cy="430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82f46"/>
              </a:solidFill>
              <a:latin typeface="TT Firs Neue"/>
            </a:endParaRPr>
          </a:p>
        </p:txBody>
      </p:sp>
      <p:sp>
        <p:nvSpPr>
          <p:cNvPr id="617" name="PlaceHolder 2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АГРО МАРКЕТПЛЕЙС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8" name="Прямоугольник 6"/>
          <p:cNvSpPr/>
          <p:nvPr/>
        </p:nvSpPr>
        <p:spPr>
          <a:xfrm>
            <a:off x="4413240" y="8626320"/>
            <a:ext cx="2133360" cy="430560"/>
          </a:xfrm>
          <a:prstGeom prst="rect">
            <a:avLst/>
          </a:prstGeom>
          <a:noFill/>
          <a:ln w="76200"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cxnSp>
        <p:nvCxnSpPr>
          <p:cNvPr id="619" name="Прямая со стрелкой 8"/>
          <p:cNvCxnSpPr/>
          <p:nvPr/>
        </p:nvCxnSpPr>
        <p:spPr>
          <a:xfrm>
            <a:off x="3270240" y="7788240"/>
            <a:ext cx="1143360" cy="838440"/>
          </a:xfrm>
          <a:prstGeom prst="straightConnector1">
            <a:avLst/>
          </a:prstGeom>
          <a:ln w="76200">
            <a:solidFill>
              <a:srgbClr val="be4b48"/>
            </a:solidFill>
            <a:round/>
            <a:tailEnd len="med" type="triangle" w="med"/>
          </a:ln>
        </p:spPr>
      </p:cxnSp>
      <p:pic>
        <p:nvPicPr>
          <p:cNvPr id="620" name="Рисунок 4" descr=""/>
          <p:cNvPicPr/>
          <p:nvPr/>
        </p:nvPicPr>
        <p:blipFill>
          <a:blip r:embed="rId1"/>
          <a:stretch/>
        </p:blipFill>
        <p:spPr>
          <a:xfrm>
            <a:off x="1598040" y="2251440"/>
            <a:ext cx="17306640" cy="8819640"/>
          </a:xfrm>
          <a:prstGeom prst="rect">
            <a:avLst/>
          </a:prstGeom>
          <a:ln w="0">
            <a:noFill/>
          </a:ln>
          <a:effectLst>
            <a:outerShdw algn="ctr" blurRad="190440" dir="5400000" dist="50760" rotWithShape="0">
              <a:srgbClr val="000000">
                <a:alpha val="97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PlaceHolder 1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НОВЫЙ СЕЗОН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22" name="Рисунок 4" descr=""/>
          <p:cNvPicPr/>
          <p:nvPr/>
        </p:nvPicPr>
        <p:blipFill>
          <a:blip r:embed="rId1"/>
          <a:stretch/>
        </p:blipFill>
        <p:spPr>
          <a:xfrm>
            <a:off x="2248560" y="1996920"/>
            <a:ext cx="15606360" cy="9085680"/>
          </a:xfrm>
          <a:prstGeom prst="rect">
            <a:avLst/>
          </a:prstGeom>
          <a:ln w="0">
            <a:noFill/>
          </a:ln>
          <a:effectLst>
            <a:outerShdw algn="ctr" blurRad="190440" dir="5400000" dist="50760" rotWithShape="0">
              <a:srgbClr val="000000">
                <a:alpha val="97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PlaceHolder 1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НОВЫЙ СЕЗОН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24" name="Рисунок 3" descr=""/>
          <p:cNvPicPr/>
          <p:nvPr/>
        </p:nvPicPr>
        <p:blipFill>
          <a:blip r:embed="rId1"/>
          <a:stretch/>
        </p:blipFill>
        <p:spPr>
          <a:xfrm>
            <a:off x="1898640" y="2073240"/>
            <a:ext cx="16306560" cy="8856720"/>
          </a:xfrm>
          <a:prstGeom prst="rect">
            <a:avLst/>
          </a:prstGeom>
          <a:ln w="0">
            <a:noFill/>
          </a:ln>
          <a:effectLst>
            <a:outerShdw algn="ctr" blurRad="190440" dir="5400000" dist="50760" rotWithShape="0">
              <a:srgbClr val="000000">
                <a:alpha val="97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PlaceHolder 1"/>
          <p:cNvSpPr>
            <a:spLocks noGrp="1"/>
          </p:cNvSpPr>
          <p:nvPr>
            <p:ph/>
          </p:nvPr>
        </p:nvSpPr>
        <p:spPr>
          <a:xfrm>
            <a:off x="1598040" y="3135960"/>
            <a:ext cx="16988040" cy="4308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514440" indent="-514440">
              <a:lnSpc>
                <a:spcPct val="100000"/>
              </a:lnSpc>
              <a:buClr>
                <a:srgbClr val="082f46"/>
              </a:buClr>
              <a:buFont typeface="OpenSymbol"/>
              <a:buAutoNum type="arabicPeriod"/>
            </a:pPr>
            <a:r>
              <a:rPr b="0" lang="ru-RU" sz="2800" spc="-1" strike="noStrike">
                <a:solidFill>
                  <a:srgbClr val="082f46"/>
                </a:solidFill>
                <a:latin typeface="TT Firs Neue"/>
              </a:rPr>
              <a:t>Анализируйте рынок – посмотрите, где и как продается продукция аналогичная Вашей.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514440" indent="-514440">
              <a:lnSpc>
                <a:spcPct val="100000"/>
              </a:lnSpc>
              <a:buClr>
                <a:srgbClr val="082f46"/>
              </a:buClr>
              <a:buFont typeface="OpenSymbol"/>
              <a:buAutoNum type="arabicPeriod"/>
            </a:pPr>
            <a:r>
              <a:rPr b="0" lang="ru-RU" sz="2800" spc="-1" strike="noStrike">
                <a:solidFill>
                  <a:srgbClr val="082f46"/>
                </a:solidFill>
                <a:latin typeface="TT Firs Neue"/>
              </a:rPr>
              <a:t>Разместите информацию о своем товаре на </a:t>
            </a:r>
            <a:r>
              <a:rPr b="1" lang="ru-RU" sz="2800" spc="-1" strike="noStrike">
                <a:solidFill>
                  <a:srgbClr val="082f46"/>
                </a:solidFill>
                <a:latin typeface="TT Firs Neue"/>
              </a:rPr>
              <a:t>ВСЕХ</a:t>
            </a:r>
            <a:r>
              <a:rPr b="0" lang="ru-RU" sz="2800" spc="-1" strike="noStrike">
                <a:solidFill>
                  <a:srgbClr val="082f46"/>
                </a:solidFill>
                <a:latin typeface="TT Firs Neue"/>
              </a:rPr>
              <a:t> доступных ресурсах.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514440" indent="-514440">
              <a:lnSpc>
                <a:spcPct val="100000"/>
              </a:lnSpc>
              <a:buClr>
                <a:srgbClr val="082f46"/>
              </a:buClr>
              <a:buFont typeface="OpenSymbol"/>
              <a:buAutoNum type="arabicPeriod"/>
            </a:pPr>
            <a:r>
              <a:rPr b="0" lang="ru-RU" sz="2800" spc="-1" strike="noStrike">
                <a:solidFill>
                  <a:srgbClr val="082f46"/>
                </a:solidFill>
                <a:latin typeface="TT Firs Neue"/>
              </a:rPr>
              <a:t>Отправьте предложения на поставку по </a:t>
            </a:r>
            <a:r>
              <a:rPr b="1" lang="ru-RU" sz="2800" spc="-1" strike="noStrike">
                <a:solidFill>
                  <a:srgbClr val="082f46"/>
                </a:solidFill>
                <a:latin typeface="TT Firs Neue"/>
              </a:rPr>
              <a:t>ВСЕМ</a:t>
            </a:r>
            <a:r>
              <a:rPr b="0" lang="ru-RU" sz="2800" spc="-1" strike="noStrike">
                <a:solidFill>
                  <a:srgbClr val="082f46"/>
                </a:solidFill>
                <a:latin typeface="TT Firs Neue"/>
              </a:rPr>
              <a:t> возможным каналам.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514440" indent="-514440">
              <a:lnSpc>
                <a:spcPct val="100000"/>
              </a:lnSpc>
              <a:buClr>
                <a:srgbClr val="082f46"/>
              </a:buClr>
              <a:buFont typeface="OpenSymbol"/>
              <a:buAutoNum type="arabicPeriod"/>
            </a:pPr>
            <a:r>
              <a:rPr b="0" lang="ru-RU" sz="2800" spc="-1" strike="noStrike">
                <a:solidFill>
                  <a:srgbClr val="082f46"/>
                </a:solidFill>
                <a:latin typeface="TT Firs Neue"/>
              </a:rPr>
              <a:t>Попробуйте разместить Ваш товар на </a:t>
            </a:r>
            <a:r>
              <a:rPr b="1" lang="ru-RU" sz="2800" spc="-1" strike="noStrike">
                <a:solidFill>
                  <a:srgbClr val="082f46"/>
                </a:solidFill>
                <a:latin typeface="TT Firs Neue"/>
              </a:rPr>
              <a:t>ВСЕХ</a:t>
            </a:r>
            <a:r>
              <a:rPr b="0" lang="ru-RU" sz="2800" spc="-1" strike="noStrike">
                <a:solidFill>
                  <a:srgbClr val="082f46"/>
                </a:solidFill>
                <a:latin typeface="TT Firs Neue"/>
              </a:rPr>
              <a:t> маркетплейсах.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6" name="PlaceHolder 2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ВЫВОДЫ: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PlaceHolder 1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Примеры наших предпринимателей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28" name="Рисунок 5" descr=""/>
          <p:cNvPicPr/>
          <p:nvPr/>
        </p:nvPicPr>
        <p:blipFill>
          <a:blip r:embed="rId1"/>
          <a:stretch/>
        </p:blipFill>
        <p:spPr>
          <a:xfrm>
            <a:off x="1446480" y="2225520"/>
            <a:ext cx="17354160" cy="8457840"/>
          </a:xfrm>
          <a:prstGeom prst="rect">
            <a:avLst/>
          </a:prstGeom>
          <a:ln w="0">
            <a:noFill/>
          </a:ln>
          <a:effectLst>
            <a:outerShdw algn="ctr" blurRad="190440" dir="5400000" dist="50760" rotWithShape="0">
              <a:srgbClr val="000000">
                <a:alpha val="97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PlaceHolder 1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Примеры наших предпринимателей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30" name="Рисунок 4" descr=""/>
          <p:cNvPicPr/>
          <p:nvPr/>
        </p:nvPicPr>
        <p:blipFill>
          <a:blip r:embed="rId1"/>
          <a:stretch/>
        </p:blipFill>
        <p:spPr>
          <a:xfrm>
            <a:off x="1579680" y="2149560"/>
            <a:ext cx="17552880" cy="8991360"/>
          </a:xfrm>
          <a:prstGeom prst="rect">
            <a:avLst/>
          </a:prstGeom>
          <a:ln w="0">
            <a:noFill/>
          </a:ln>
          <a:effectLst>
            <a:outerShdw algn="ctr" blurRad="190440" dir="5400000" dist="50760" rotWithShape="0">
              <a:srgbClr val="000000">
                <a:alpha val="97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PlaceHolder 1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Примеры наших предпринимателей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32" name="Рисунок 3" descr="Изображение выглядит как текст, веб-страница, Веб-сайт, программное обеспечение&#10;&#10;Автоматически созданное описание"/>
          <p:cNvPicPr/>
          <p:nvPr/>
        </p:nvPicPr>
        <p:blipFill>
          <a:blip r:embed="rId1"/>
          <a:stretch/>
        </p:blipFill>
        <p:spPr>
          <a:xfrm>
            <a:off x="1670040" y="2225520"/>
            <a:ext cx="17088120" cy="8624160"/>
          </a:xfrm>
          <a:prstGeom prst="rect">
            <a:avLst/>
          </a:prstGeom>
          <a:ln w="0">
            <a:noFill/>
          </a:ln>
          <a:effectLst>
            <a:outerShdw algn="ctr" blurRad="190440" dir="5400000" dist="50760" rotWithShape="0">
              <a:srgbClr val="000000">
                <a:alpha val="97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PlaceHolder 1"/>
          <p:cNvSpPr>
            <a:spLocks noGrp="1"/>
          </p:cNvSpPr>
          <p:nvPr>
            <p:ph/>
          </p:nvPr>
        </p:nvSpPr>
        <p:spPr>
          <a:xfrm>
            <a:off x="1558080" y="2606760"/>
            <a:ext cx="16988040" cy="18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6000" spc="-1" strike="noStrike">
                <a:solidFill>
                  <a:srgbClr val="082f46"/>
                </a:solidFill>
                <a:latin typeface="TT Firs Neue"/>
              </a:rPr>
              <a:t>С чего начать?</a:t>
            </a:r>
            <a:endParaRPr b="0" lang="ru-RU" sz="60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60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634" name="object 5"/>
          <p:cNvGrpSpPr/>
          <p:nvPr/>
        </p:nvGrpSpPr>
        <p:grpSpPr>
          <a:xfrm>
            <a:off x="0" y="132480"/>
            <a:ext cx="20103840" cy="11176200"/>
            <a:chOff x="0" y="132480"/>
            <a:chExt cx="20103840" cy="11176200"/>
          </a:xfrm>
        </p:grpSpPr>
        <p:sp>
          <p:nvSpPr>
            <p:cNvPr id="635" name="object 6"/>
            <p:cNvSpPr/>
            <p:nvPr/>
          </p:nvSpPr>
          <p:spPr>
            <a:xfrm>
              <a:off x="0" y="132480"/>
              <a:ext cx="20103840" cy="11176200"/>
            </a:xfrm>
            <a:custGeom>
              <a:avLst/>
              <a:gdLst>
                <a:gd name="textAreaLeft" fmla="*/ 0 w 20103840"/>
                <a:gd name="textAreaRight" fmla="*/ 20104200 w 20103840"/>
                <a:gd name="textAreaTop" fmla="*/ 0 h 11176200"/>
                <a:gd name="textAreaBottom" fmla="*/ 11176560 h 11176200"/>
              </a:gdLst>
              <a:ahLst/>
              <a:rect l="textAreaLeft" t="textAreaTop" r="textAreaRight" b="textAreaBottom"/>
              <a:pathLst>
                <a:path w="20104100" h="11176635">
                  <a:moveTo>
                    <a:pt x="20104099" y="0"/>
                  </a:moveTo>
                  <a:lnTo>
                    <a:pt x="16518376" y="8936945"/>
                  </a:lnTo>
                  <a:lnTo>
                    <a:pt x="9847543" y="10369896"/>
                  </a:lnTo>
                  <a:lnTo>
                    <a:pt x="5974414" y="10369896"/>
                  </a:lnTo>
                  <a:lnTo>
                    <a:pt x="0" y="11176154"/>
                  </a:lnTo>
                  <a:lnTo>
                    <a:pt x="20104099" y="11176154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82f46">
                <a:alpha val="9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636" name="object 7"/>
            <p:cNvSpPr/>
            <p:nvPr/>
          </p:nvSpPr>
          <p:spPr>
            <a:xfrm>
              <a:off x="0" y="1465920"/>
              <a:ext cx="1171800" cy="163440"/>
            </a:xfrm>
            <a:custGeom>
              <a:avLst/>
              <a:gdLst>
                <a:gd name="textAreaLeft" fmla="*/ 0 w 1171800"/>
                <a:gd name="textAreaRight" fmla="*/ 1172160 w 1171800"/>
                <a:gd name="textAreaTop" fmla="*/ 0 h 163440"/>
                <a:gd name="textAreaBottom" fmla="*/ 163800 h 163440"/>
              </a:gdLst>
              <a:ahLst/>
              <a:rect l="textAreaLeft" t="textAreaTop" r="textAreaRight" b="textAreaBottom"/>
              <a:pathLst>
                <a:path w="1172210" h="163830">
                  <a:moveTo>
                    <a:pt x="1172069" y="0"/>
                  </a:moveTo>
                  <a:lnTo>
                    <a:pt x="0" y="0"/>
                  </a:lnTo>
                  <a:lnTo>
                    <a:pt x="0" y="163293"/>
                  </a:lnTo>
                  <a:lnTo>
                    <a:pt x="1172069" y="163293"/>
                  </a:lnTo>
                  <a:lnTo>
                    <a:pt x="1172069" y="0"/>
                  </a:lnTo>
                  <a:close/>
                </a:path>
              </a:pathLst>
            </a:custGeom>
            <a:solidFill>
              <a:srgbClr val="8497a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Рисунок 2" descr=""/>
          <p:cNvPicPr/>
          <p:nvPr/>
        </p:nvPicPr>
        <p:blipFill>
          <a:blip r:embed="rId1"/>
          <a:stretch/>
        </p:blipFill>
        <p:spPr>
          <a:xfrm>
            <a:off x="1289160" y="1521720"/>
            <a:ext cx="16839720" cy="9466560"/>
          </a:xfrm>
          <a:prstGeom prst="rect">
            <a:avLst/>
          </a:prstGeom>
          <a:ln w="0">
            <a:noFill/>
          </a:ln>
          <a:effectLst>
            <a:outerShdw algn="ctr" blurRad="190440" dir="5400000" dist="50760" rotWithShape="0">
              <a:srgbClr val="000000">
                <a:alpha val="97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PlaceHolder 1"/>
          <p:cNvSpPr>
            <a:spLocks noGrp="1"/>
          </p:cNvSpPr>
          <p:nvPr>
            <p:ph/>
          </p:nvPr>
        </p:nvSpPr>
        <p:spPr>
          <a:xfrm>
            <a:off x="5327640" y="3227400"/>
            <a:ext cx="16988040" cy="430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3200" spc="-1" strike="noStrike">
                <a:solidFill>
                  <a:srgbClr val="082f46"/>
                </a:solidFill>
                <a:latin typeface="TT Firs Neue"/>
              </a:rPr>
              <a:t>Категория товара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r>
              <a:rPr b="0" lang="ru-RU" sz="3200" spc="-1" strike="noStrike">
                <a:solidFill>
                  <a:srgbClr val="082f46"/>
                </a:solidFill>
                <a:latin typeface="TT Firs Neue"/>
              </a:rPr>
              <a:t>     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r>
              <a:rPr b="0" lang="ru-RU" sz="3200" spc="-1" strike="noStrike">
                <a:solidFill>
                  <a:srgbClr val="082f46"/>
                </a:solidFill>
                <a:latin typeface="TT Firs Neue"/>
              </a:rPr>
              <a:t>Логистика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r>
              <a:rPr b="0" lang="ru-RU" sz="3200" spc="-1" strike="noStrike">
                <a:solidFill>
                  <a:srgbClr val="082f46"/>
                </a:solidFill>
                <a:latin typeface="TT Firs Neue"/>
              </a:rPr>
              <a:t>Комиссии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8" name="PlaceHolder 2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Критерии выбора площадки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9" name="Овал 6"/>
          <p:cNvSpPr/>
          <p:nvPr/>
        </p:nvSpPr>
        <p:spPr>
          <a:xfrm>
            <a:off x="1411560" y="1844640"/>
            <a:ext cx="3352320" cy="3047760"/>
          </a:xfrm>
          <a:prstGeom prst="ellipse">
            <a:avLst/>
          </a:prstGeom>
          <a:noFill/>
          <a:ln>
            <a:solidFill>
              <a:srgbClr val="4f81bd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40" name="Овал 8"/>
          <p:cNvSpPr/>
          <p:nvPr/>
        </p:nvSpPr>
        <p:spPr>
          <a:xfrm>
            <a:off x="1379880" y="4892760"/>
            <a:ext cx="3352320" cy="3047760"/>
          </a:xfrm>
          <a:prstGeom prst="ellipse">
            <a:avLst/>
          </a:prstGeom>
          <a:noFill/>
          <a:ln>
            <a:solidFill>
              <a:srgbClr val="4f81bd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41" name="Овал 9"/>
          <p:cNvSpPr/>
          <p:nvPr/>
        </p:nvSpPr>
        <p:spPr>
          <a:xfrm>
            <a:off x="1411560" y="7920360"/>
            <a:ext cx="3352320" cy="3047760"/>
          </a:xfrm>
          <a:prstGeom prst="ellipse">
            <a:avLst/>
          </a:prstGeom>
          <a:noFill/>
          <a:ln>
            <a:solidFill>
              <a:srgbClr val="4f81bd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42" name="Стрелка: вправо 10"/>
          <p:cNvSpPr/>
          <p:nvPr/>
        </p:nvSpPr>
        <p:spPr>
          <a:xfrm>
            <a:off x="2203560" y="3135960"/>
            <a:ext cx="1828440" cy="6134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93046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PlaceHolder 1"/>
          <p:cNvSpPr>
            <a:spLocks noGrp="1"/>
          </p:cNvSpPr>
          <p:nvPr>
            <p:ph/>
          </p:nvPr>
        </p:nvSpPr>
        <p:spPr>
          <a:xfrm>
            <a:off x="1598040" y="3135960"/>
            <a:ext cx="16988040" cy="5170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514440" indent="-514440">
              <a:lnSpc>
                <a:spcPct val="100000"/>
              </a:lnSpc>
              <a:buClr>
                <a:srgbClr val="082f46"/>
              </a:buClr>
              <a:buFont typeface="OpenSymbol"/>
              <a:buAutoNum type="arabicPeriod"/>
            </a:pPr>
            <a:r>
              <a:rPr b="0" lang="ru-RU" sz="2800" spc="-1" strike="noStrike">
                <a:solidFill>
                  <a:srgbClr val="082f46"/>
                </a:solidFill>
                <a:latin typeface="TT Firs Neue"/>
              </a:rPr>
              <a:t>Ваша продукция требует специального режим хранения?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514440" indent="-514440">
              <a:lnSpc>
                <a:spcPct val="100000"/>
              </a:lnSpc>
              <a:buClr>
                <a:srgbClr val="082f46"/>
              </a:buClr>
              <a:buFont typeface="OpenSymbol"/>
              <a:buAutoNum type="arabicPeriod"/>
            </a:pPr>
            <a:r>
              <a:rPr b="0" lang="ru-RU" sz="2800" spc="-1" strike="noStrike">
                <a:solidFill>
                  <a:srgbClr val="082f46"/>
                </a:solidFill>
                <a:latin typeface="TT Firs Neue"/>
              </a:rPr>
              <a:t>Сколько продукции вы можете поставлять в месяц?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514440" indent="-514440">
              <a:lnSpc>
                <a:spcPct val="100000"/>
              </a:lnSpc>
              <a:buClr>
                <a:srgbClr val="082f46"/>
              </a:buClr>
              <a:buFont typeface="OpenSymbol"/>
              <a:buAutoNum type="arabicPeriod"/>
            </a:pPr>
            <a:r>
              <a:rPr b="0" lang="ru-RU" sz="2800" spc="-1" strike="noStrike">
                <a:solidFill>
                  <a:srgbClr val="082f46"/>
                </a:solidFill>
                <a:latin typeface="TT Firs Neue"/>
              </a:rPr>
              <a:t>Имеете ли Вы всю необходимую документацию на производимую продукцию?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marL="514440" indent="-514440">
              <a:lnSpc>
                <a:spcPct val="100000"/>
              </a:lnSpc>
              <a:buClr>
                <a:srgbClr val="082f46"/>
              </a:buClr>
              <a:buFont typeface="OpenSymbol"/>
              <a:buAutoNum type="arabicPeriod"/>
            </a:pPr>
            <a:r>
              <a:rPr b="0" lang="ru-RU" sz="2800" spc="-1" strike="noStrike">
                <a:solidFill>
                  <a:srgbClr val="082f46"/>
                </a:solidFill>
                <a:latin typeface="TT Firs Neue"/>
              </a:rPr>
              <a:t>Требует ли Ваша продукция обязательной маркировки в системах «Честный знак», «Меркурий» и т.д.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4" name="PlaceHolder 2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Выбор продукции. Что нужно учесть?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PlaceHolder 1"/>
          <p:cNvSpPr>
            <a:spLocks noGrp="1"/>
          </p:cNvSpPr>
          <p:nvPr>
            <p:ph/>
          </p:nvPr>
        </p:nvSpPr>
        <p:spPr>
          <a:xfrm>
            <a:off x="5403960" y="3153240"/>
            <a:ext cx="16988040" cy="430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3200" spc="-1" strike="noStrike">
                <a:solidFill>
                  <a:srgbClr val="082f46"/>
                </a:solidFill>
                <a:latin typeface="TT Firs Neue"/>
              </a:rPr>
              <a:t>Категория товара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r>
              <a:rPr b="0" lang="ru-RU" sz="3200" spc="-1" strike="noStrike">
                <a:solidFill>
                  <a:srgbClr val="082f46"/>
                </a:solidFill>
                <a:latin typeface="TT Firs Neue"/>
              </a:rPr>
              <a:t>     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r>
              <a:rPr b="0" lang="ru-RU" sz="3200" spc="-1" strike="noStrike">
                <a:solidFill>
                  <a:srgbClr val="082f46"/>
                </a:solidFill>
                <a:latin typeface="TT Firs Neue"/>
              </a:rPr>
              <a:t>Логистика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r>
              <a:rPr b="0" lang="ru-RU" sz="3200" spc="-1" strike="noStrike">
                <a:solidFill>
                  <a:srgbClr val="082f46"/>
                </a:solidFill>
                <a:latin typeface="TT Firs Neue"/>
              </a:rPr>
              <a:t>Комиссии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6" name="PlaceHolder 2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Критерии выбора площадки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7" name="Овал 6"/>
          <p:cNvSpPr/>
          <p:nvPr/>
        </p:nvSpPr>
        <p:spPr>
          <a:xfrm>
            <a:off x="1411560" y="1844640"/>
            <a:ext cx="3352320" cy="3047760"/>
          </a:xfrm>
          <a:prstGeom prst="ellipse">
            <a:avLst/>
          </a:prstGeom>
          <a:noFill/>
          <a:ln>
            <a:solidFill>
              <a:srgbClr val="4f81bd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48" name="Овал 8"/>
          <p:cNvSpPr/>
          <p:nvPr/>
        </p:nvSpPr>
        <p:spPr>
          <a:xfrm>
            <a:off x="1379880" y="4892760"/>
            <a:ext cx="3352320" cy="3047760"/>
          </a:xfrm>
          <a:prstGeom prst="ellipse">
            <a:avLst/>
          </a:prstGeom>
          <a:noFill/>
          <a:ln>
            <a:solidFill>
              <a:srgbClr val="4f81bd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49" name="Овал 9"/>
          <p:cNvSpPr/>
          <p:nvPr/>
        </p:nvSpPr>
        <p:spPr>
          <a:xfrm>
            <a:off x="1411560" y="7920360"/>
            <a:ext cx="3352320" cy="3047760"/>
          </a:xfrm>
          <a:prstGeom prst="ellipse">
            <a:avLst/>
          </a:prstGeom>
          <a:noFill/>
          <a:ln>
            <a:solidFill>
              <a:srgbClr val="4f81bd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50" name="Стрелка: вправо 10"/>
          <p:cNvSpPr/>
          <p:nvPr/>
        </p:nvSpPr>
        <p:spPr>
          <a:xfrm>
            <a:off x="2248920" y="6099480"/>
            <a:ext cx="1828440" cy="6134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93046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PlaceHolder 1"/>
          <p:cNvSpPr>
            <a:spLocks noGrp="1"/>
          </p:cNvSpPr>
          <p:nvPr>
            <p:ph/>
          </p:nvPr>
        </p:nvSpPr>
        <p:spPr>
          <a:xfrm>
            <a:off x="1598040" y="3135960"/>
            <a:ext cx="8453520" cy="5355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3200" spc="-1" strike="noStrike">
                <a:solidFill>
                  <a:srgbClr val="ff0000"/>
                </a:solidFill>
                <a:latin typeface="TT Firs Neue"/>
              </a:rPr>
              <a:t>Склад Маркетплейса – </a:t>
            </a:r>
            <a:r>
              <a:rPr b="0" lang="en-US" sz="3200" spc="-1" strike="noStrike">
                <a:solidFill>
                  <a:srgbClr val="ff0000"/>
                </a:solidFill>
                <a:latin typeface="TT Firs Neue"/>
              </a:rPr>
              <a:t>FBM</a:t>
            </a:r>
            <a:r>
              <a:rPr b="0" lang="ru-RU" sz="3200" spc="-1" strike="noStrike">
                <a:solidFill>
                  <a:srgbClr val="ff0000"/>
                </a:solidFill>
                <a:latin typeface="TT Firs Neue"/>
              </a:rPr>
              <a:t> </a:t>
            </a:r>
            <a:r>
              <a:rPr b="0" lang="en-US" sz="3200" spc="-1" strike="noStrike">
                <a:solidFill>
                  <a:srgbClr val="ff0000"/>
                </a:solidFill>
                <a:latin typeface="TT Firs Neue"/>
              </a:rPr>
              <a:t>(FBO</a:t>
            </a:r>
            <a:r>
              <a:rPr b="0" lang="ru-RU" sz="3200" spc="-1" strike="noStrike">
                <a:solidFill>
                  <a:srgbClr val="ff0000"/>
                </a:solidFill>
                <a:latin typeface="TT Firs Neue"/>
              </a:rPr>
              <a:t>)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r>
              <a:rPr b="0" lang="ru-RU" sz="3200" spc="-1" strike="noStrike">
                <a:solidFill>
                  <a:srgbClr val="082f46"/>
                </a:solidFill>
                <a:latin typeface="TT Firs Neue"/>
              </a:rPr>
              <a:t>Поставка партии на склад 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r>
              <a:rPr b="0" lang="ru-RU" sz="3200" spc="-1" strike="noStrike">
                <a:solidFill>
                  <a:srgbClr val="082f46"/>
                </a:solidFill>
                <a:latin typeface="TT Firs Neue"/>
              </a:rPr>
              <a:t>Маркетплейса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ff0000"/>
                </a:solidFill>
                <a:latin typeface="TT Firs Neue"/>
              </a:rPr>
              <a:t>Express</a:t>
            </a:r>
            <a:r>
              <a:rPr b="0" lang="en-US" sz="3200" spc="-1" strike="noStrike">
                <a:solidFill>
                  <a:srgbClr val="082f46"/>
                </a:solidFill>
                <a:latin typeface="TT Firs Neue"/>
              </a:rPr>
              <a:t> </a:t>
            </a:r>
            <a:r>
              <a:rPr b="0" lang="ru-RU" sz="3200" spc="-1" strike="noStrike">
                <a:solidFill>
                  <a:srgbClr val="ff0000"/>
                </a:solidFill>
                <a:latin typeface="TT Firs Neue"/>
              </a:rPr>
              <a:t>доставка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r>
              <a:rPr b="0" lang="ru-RU" sz="3200" spc="-1" strike="noStrike">
                <a:solidFill>
                  <a:srgbClr val="082f46"/>
                </a:solidFill>
                <a:latin typeface="TT Firs Neue"/>
              </a:rPr>
              <a:t>Поставка продукции покупателю в течение ограниченного времени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2" name="PlaceHolder 2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Логистика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3" name="TextBox 20"/>
          <p:cNvSpPr/>
          <p:nvPr/>
        </p:nvSpPr>
        <p:spPr>
          <a:xfrm>
            <a:off x="10280520" y="2959200"/>
            <a:ext cx="9708480" cy="691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3200" spc="-1" strike="noStrike">
                <a:solidFill>
                  <a:srgbClr val="ff0000"/>
                </a:solidFill>
                <a:latin typeface="TT Firs Neue"/>
              </a:rPr>
              <a:t>Склад Селлера – </a:t>
            </a:r>
            <a:r>
              <a:rPr b="0" lang="en-US" sz="3200" spc="-1" strike="noStrike">
                <a:solidFill>
                  <a:srgbClr val="ff0000"/>
                </a:solidFill>
                <a:latin typeface="TT Firs Neue"/>
              </a:rPr>
              <a:t>FBS</a:t>
            </a:r>
            <a:r>
              <a:rPr b="0" lang="ru-RU" sz="3200" spc="-1" strike="noStrike">
                <a:solidFill>
                  <a:srgbClr val="ff0000"/>
                </a:solidFill>
                <a:latin typeface="TT Firs Neue"/>
              </a:rPr>
              <a:t>/ </a:t>
            </a:r>
            <a:r>
              <a:rPr b="0" lang="en-US" sz="3200" spc="-1" strike="noStrike">
                <a:solidFill>
                  <a:srgbClr val="ff0000"/>
                </a:solidFill>
                <a:latin typeface="TT Firs Neue"/>
              </a:rPr>
              <a:t>RFBS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3200" spc="-1" strike="noStrike">
                <a:solidFill>
                  <a:srgbClr val="082f46"/>
                </a:solidFill>
                <a:latin typeface="TT Firs Neue"/>
              </a:rPr>
              <a:t>Товар хранится на складе продавца, а заказ доставляется МП или сторонней службой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3200" spc="-1" strike="noStrike">
                <a:solidFill>
                  <a:srgbClr val="ff0000"/>
                </a:solidFill>
                <a:latin typeface="TT Firs Neue"/>
              </a:rPr>
              <a:t>Даркстор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3200" spc="-1" strike="noStrike">
                <a:solidFill>
                  <a:srgbClr val="082f46"/>
                </a:solidFill>
                <a:latin typeface="TT Firs Neue"/>
              </a:rPr>
              <a:t>Дарксторы работают на доставку, хотя некоторые позволяют покупателям самостоятельно забирать заказы, сделанные и оплаченные на сайте или в приложении.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PlaceHolder 1"/>
          <p:cNvSpPr>
            <a:spLocks noGrp="1"/>
          </p:cNvSpPr>
          <p:nvPr>
            <p:ph/>
          </p:nvPr>
        </p:nvSpPr>
        <p:spPr>
          <a:xfrm>
            <a:off x="5175360" y="3129120"/>
            <a:ext cx="16988040" cy="430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3200" spc="-1" strike="noStrike">
                <a:solidFill>
                  <a:srgbClr val="082f46"/>
                </a:solidFill>
                <a:latin typeface="TT Firs Neue"/>
              </a:rPr>
              <a:t>Категория товара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r>
              <a:rPr b="0" lang="ru-RU" sz="3200" spc="-1" strike="noStrike">
                <a:solidFill>
                  <a:srgbClr val="082f46"/>
                </a:solidFill>
                <a:latin typeface="TT Firs Neue"/>
              </a:rPr>
              <a:t>     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r>
              <a:rPr b="0" lang="ru-RU" sz="3200" spc="-1" strike="noStrike">
                <a:solidFill>
                  <a:srgbClr val="082f46"/>
                </a:solidFill>
                <a:latin typeface="TT Firs Neue"/>
              </a:rPr>
              <a:t>Логистика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100000"/>
              </a:lnSpc>
              <a:buNone/>
            </a:pPr>
            <a:r>
              <a:rPr b="0" lang="ru-RU" sz="3200" spc="-1" strike="noStrike">
                <a:solidFill>
                  <a:srgbClr val="082f46"/>
                </a:solidFill>
                <a:latin typeface="TT Firs Neue"/>
              </a:rPr>
              <a:t>Комиссии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5" name="PlaceHolder 2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Критерии выбора площадки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6" name="Овал 6"/>
          <p:cNvSpPr/>
          <p:nvPr/>
        </p:nvSpPr>
        <p:spPr>
          <a:xfrm>
            <a:off x="1411560" y="1844640"/>
            <a:ext cx="3352320" cy="3047760"/>
          </a:xfrm>
          <a:prstGeom prst="ellipse">
            <a:avLst/>
          </a:prstGeom>
          <a:noFill/>
          <a:ln>
            <a:solidFill>
              <a:srgbClr val="4f81bd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57" name="Овал 8"/>
          <p:cNvSpPr/>
          <p:nvPr/>
        </p:nvSpPr>
        <p:spPr>
          <a:xfrm>
            <a:off x="1379880" y="4892760"/>
            <a:ext cx="3352320" cy="3047760"/>
          </a:xfrm>
          <a:prstGeom prst="ellipse">
            <a:avLst/>
          </a:prstGeom>
          <a:noFill/>
          <a:ln>
            <a:solidFill>
              <a:srgbClr val="4f81bd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58" name="Овал 9"/>
          <p:cNvSpPr/>
          <p:nvPr/>
        </p:nvSpPr>
        <p:spPr>
          <a:xfrm>
            <a:off x="1411560" y="7920360"/>
            <a:ext cx="3352320" cy="3047760"/>
          </a:xfrm>
          <a:prstGeom prst="ellipse">
            <a:avLst/>
          </a:prstGeom>
          <a:noFill/>
          <a:ln>
            <a:solidFill>
              <a:srgbClr val="4f81bd"/>
            </a:solidFill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59" name="Стрелка: вправо 10"/>
          <p:cNvSpPr/>
          <p:nvPr/>
        </p:nvSpPr>
        <p:spPr>
          <a:xfrm>
            <a:off x="2227320" y="9354600"/>
            <a:ext cx="1828440" cy="6134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93046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PlaceHolder 1"/>
          <p:cNvSpPr>
            <a:spLocks noGrp="1"/>
          </p:cNvSpPr>
          <p:nvPr>
            <p:ph/>
          </p:nvPr>
        </p:nvSpPr>
        <p:spPr>
          <a:xfrm>
            <a:off x="1598040" y="3135960"/>
            <a:ext cx="8072640" cy="4477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514440" indent="-514440">
              <a:lnSpc>
                <a:spcPct val="100000"/>
              </a:lnSpc>
              <a:spcAft>
                <a:spcPts val="2999"/>
              </a:spcAft>
              <a:buClr>
                <a:srgbClr val="082f46"/>
              </a:buClr>
              <a:buFont typeface="OpenSymbol"/>
              <a:buAutoNum type="arabicPeriod"/>
            </a:pPr>
            <a:r>
              <a:rPr b="0" lang="ru-RU" sz="3600" spc="-1" strike="noStrike">
                <a:solidFill>
                  <a:srgbClr val="082f46"/>
                </a:solidFill>
                <a:latin typeface="TT Firs Neue"/>
              </a:rPr>
              <a:t>Процент за продажу </a:t>
            </a:r>
            <a:br>
              <a:rPr sz="3600"/>
            </a:br>
            <a:r>
              <a:rPr b="0" lang="ru-RU" sz="3600" spc="-1" strike="noStrike">
                <a:solidFill>
                  <a:srgbClr val="082f46"/>
                </a:solidFill>
                <a:latin typeface="TT Firs Neue"/>
              </a:rPr>
              <a:t>(категория), эквайринг</a:t>
            </a: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  <a:p>
            <a:pPr marL="514440" indent="-514440">
              <a:lnSpc>
                <a:spcPct val="100000"/>
              </a:lnSpc>
              <a:spcAft>
                <a:spcPts val="2999"/>
              </a:spcAft>
              <a:buClr>
                <a:srgbClr val="082f46"/>
              </a:buClr>
              <a:buFont typeface="OpenSymbol"/>
              <a:buAutoNum type="arabicPeriod"/>
            </a:pPr>
            <a:r>
              <a:rPr b="0" lang="ru-RU" sz="3600" spc="-1" strike="noStrike">
                <a:solidFill>
                  <a:srgbClr val="082f46"/>
                </a:solidFill>
                <a:latin typeface="TT Firs Neue"/>
              </a:rPr>
              <a:t>Обработка заказа</a:t>
            </a: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  <a:p>
            <a:pPr marL="514440" indent="-514440">
              <a:lnSpc>
                <a:spcPct val="100000"/>
              </a:lnSpc>
              <a:spcAft>
                <a:spcPts val="2999"/>
              </a:spcAft>
              <a:buClr>
                <a:srgbClr val="082f46"/>
              </a:buClr>
              <a:buFont typeface="OpenSymbol"/>
              <a:buAutoNum type="arabicPeriod"/>
            </a:pPr>
            <a:r>
              <a:rPr b="0" lang="ru-RU" sz="3600" spc="-1" strike="noStrike">
                <a:solidFill>
                  <a:srgbClr val="082f46"/>
                </a:solidFill>
                <a:latin typeface="TT Firs Neue"/>
              </a:rPr>
              <a:t>Логистика (последняя миля, возвраты)</a:t>
            </a: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  <a:p>
            <a:pPr marL="514440" indent="-514440">
              <a:lnSpc>
                <a:spcPct val="100000"/>
              </a:lnSpc>
              <a:spcAft>
                <a:spcPts val="2999"/>
              </a:spcAft>
              <a:buClr>
                <a:srgbClr val="082f46"/>
              </a:buClr>
              <a:buFont typeface="OpenSymbol"/>
              <a:buAutoNum type="arabicPeriod"/>
            </a:pPr>
            <a:r>
              <a:rPr b="0" lang="ru-RU" sz="3600" spc="-1" strike="noStrike">
                <a:solidFill>
                  <a:srgbClr val="082f46"/>
                </a:solidFill>
                <a:latin typeface="TT Firs Neue"/>
              </a:rPr>
              <a:t>Хранение</a:t>
            </a:r>
            <a:endParaRPr b="0" lang="ru-RU" sz="3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1" name="PlaceHolder 2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За что площадки берут деньги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62" name="Рисунок 3" descr=""/>
          <p:cNvPicPr/>
          <p:nvPr/>
        </p:nvPicPr>
        <p:blipFill>
          <a:blip r:embed="rId1"/>
          <a:stretch/>
        </p:blipFill>
        <p:spPr>
          <a:xfrm>
            <a:off x="8528040" y="2835360"/>
            <a:ext cx="10674720" cy="7111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3" name="Группа 3"/>
          <p:cNvGrpSpPr/>
          <p:nvPr/>
        </p:nvGrpSpPr>
        <p:grpSpPr>
          <a:xfrm>
            <a:off x="984960" y="1159200"/>
            <a:ext cx="17560440" cy="8230320"/>
            <a:chOff x="984960" y="1159200"/>
            <a:chExt cx="17560440" cy="8230320"/>
          </a:xfrm>
        </p:grpSpPr>
        <p:pic>
          <p:nvPicPr>
            <p:cNvPr id="664" name="Рисунок 4" descr="Изображение выглядит как снимок экрана, компьютер, монитор, ноутбук&#10;&#10;Автоматически созданное описание"/>
            <p:cNvPicPr/>
            <p:nvPr/>
          </p:nvPicPr>
          <p:blipFill>
            <a:blip r:embed="rId1"/>
            <a:stretch/>
          </p:blipFill>
          <p:spPr>
            <a:xfrm>
              <a:off x="984960" y="1159200"/>
              <a:ext cx="17560440" cy="8230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65" name="Picture 4" descr=""/>
            <p:cNvPicPr/>
            <p:nvPr/>
          </p:nvPicPr>
          <p:blipFill>
            <a:blip r:embed="rId2"/>
            <a:srcRect l="10202" t="0" r="7540" b="9144"/>
            <a:stretch/>
          </p:blipFill>
          <p:spPr>
            <a:xfrm>
              <a:off x="2738880" y="1827360"/>
              <a:ext cx="13930200" cy="71308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666" name="Прямоугольник 1"/>
          <p:cNvSpPr/>
          <p:nvPr/>
        </p:nvSpPr>
        <p:spPr>
          <a:xfrm>
            <a:off x="2738880" y="1827360"/>
            <a:ext cx="13930200" cy="7012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667" name="Рисунок 6" descr=""/>
          <p:cNvPicPr/>
          <p:nvPr/>
        </p:nvPicPr>
        <p:blipFill>
          <a:blip r:embed="rId3"/>
          <a:stretch/>
        </p:blipFill>
        <p:spPr>
          <a:xfrm>
            <a:off x="3041640" y="2310120"/>
            <a:ext cx="13621320" cy="6084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PlaceHolder 1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Онлайн калькулятор </a:t>
            </a:r>
            <a:r>
              <a:rPr b="1" lang="en-US" sz="4100" spc="-1" strike="noStrike">
                <a:solidFill>
                  <a:srgbClr val="082f46"/>
                </a:solidFill>
                <a:latin typeface="TT Firs Neue DemiBold"/>
              </a:rPr>
              <a:t>OZON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69" name="Рисунок 3" descr=""/>
          <p:cNvPicPr/>
          <p:nvPr/>
        </p:nvPicPr>
        <p:blipFill>
          <a:blip r:embed="rId1"/>
          <a:stretch/>
        </p:blipFill>
        <p:spPr>
          <a:xfrm>
            <a:off x="1807560" y="2225520"/>
            <a:ext cx="16488720" cy="8838720"/>
          </a:xfrm>
          <a:prstGeom prst="rect">
            <a:avLst/>
          </a:prstGeom>
          <a:ln w="0">
            <a:noFill/>
          </a:ln>
          <a:effectLst>
            <a:outerShdw algn="ctr" blurRad="190440" dir="5400000" dist="50760" rotWithShape="0">
              <a:srgbClr val="000000">
                <a:alpha val="97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PlaceHolder 1"/>
          <p:cNvSpPr>
            <a:spLocks noGrp="1"/>
          </p:cNvSpPr>
          <p:nvPr>
            <p:ph/>
          </p:nvPr>
        </p:nvSpPr>
        <p:spPr>
          <a:xfrm>
            <a:off x="1598040" y="3135960"/>
            <a:ext cx="11120400" cy="6319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685800" indent="-685800">
              <a:lnSpc>
                <a:spcPct val="100000"/>
              </a:lnSpc>
              <a:spcAft>
                <a:spcPts val="2599"/>
              </a:spcAft>
              <a:buClr>
                <a:srgbClr val="082f46"/>
              </a:buClr>
              <a:buFont typeface="Arial"/>
              <a:buChar char="•"/>
            </a:pPr>
            <a:r>
              <a:rPr b="0" lang="ru-RU" sz="5400" spc="-1" strike="noStrike">
                <a:solidFill>
                  <a:srgbClr val="082f46"/>
                </a:solidFill>
                <a:latin typeface="TT Firs Neue"/>
              </a:rPr>
              <a:t>Упаковка, брендирование </a:t>
            </a:r>
            <a:br>
              <a:rPr sz="5400"/>
            </a:br>
            <a:r>
              <a:rPr b="0" lang="ru-RU" sz="5400" spc="-1" strike="noStrike">
                <a:solidFill>
                  <a:srgbClr val="082f46"/>
                </a:solidFill>
                <a:latin typeface="TT Firs Neue"/>
              </a:rPr>
              <a:t>продукции</a:t>
            </a:r>
            <a:endParaRPr b="0" lang="ru-RU" sz="5400" spc="-1" strike="noStrike">
              <a:solidFill>
                <a:srgbClr val="000000"/>
              </a:solidFill>
              <a:latin typeface="Calibri"/>
            </a:endParaRPr>
          </a:p>
          <a:p>
            <a:pPr marL="685800" indent="-685800">
              <a:lnSpc>
                <a:spcPct val="100000"/>
              </a:lnSpc>
              <a:spcAft>
                <a:spcPts val="2599"/>
              </a:spcAft>
              <a:buClr>
                <a:srgbClr val="082f46"/>
              </a:buClr>
              <a:buFont typeface="Arial"/>
              <a:buChar char="•"/>
            </a:pPr>
            <a:r>
              <a:rPr b="0" lang="ru-RU" sz="5400" spc="-1" strike="noStrike">
                <a:solidFill>
                  <a:srgbClr val="082f46"/>
                </a:solidFill>
                <a:latin typeface="TT Firs Neue"/>
              </a:rPr>
              <a:t>Сертификация</a:t>
            </a:r>
            <a:endParaRPr b="0" lang="ru-RU" sz="5400" spc="-1" strike="noStrike">
              <a:solidFill>
                <a:srgbClr val="000000"/>
              </a:solidFill>
              <a:latin typeface="Calibri"/>
            </a:endParaRPr>
          </a:p>
          <a:p>
            <a:pPr marL="685800" indent="-685800">
              <a:lnSpc>
                <a:spcPct val="100000"/>
              </a:lnSpc>
              <a:spcAft>
                <a:spcPts val="2599"/>
              </a:spcAft>
              <a:buClr>
                <a:srgbClr val="082f46"/>
              </a:buClr>
              <a:buFont typeface="Arial"/>
              <a:buChar char="•"/>
            </a:pPr>
            <a:r>
              <a:rPr b="0" lang="ru-RU" sz="5400" spc="-1" strike="noStrike">
                <a:solidFill>
                  <a:srgbClr val="082f46"/>
                </a:solidFill>
                <a:latin typeface="TT Firs Neue"/>
              </a:rPr>
              <a:t>Брак</a:t>
            </a:r>
            <a:endParaRPr b="0" lang="ru-RU" sz="5400" spc="-1" strike="noStrike">
              <a:solidFill>
                <a:srgbClr val="000000"/>
              </a:solidFill>
              <a:latin typeface="Calibri"/>
            </a:endParaRPr>
          </a:p>
          <a:p>
            <a:pPr marL="685800" indent="-685800">
              <a:lnSpc>
                <a:spcPct val="100000"/>
              </a:lnSpc>
              <a:spcAft>
                <a:spcPts val="2599"/>
              </a:spcAft>
              <a:buClr>
                <a:srgbClr val="082f46"/>
              </a:buClr>
              <a:buFont typeface="Arial"/>
              <a:buChar char="•"/>
            </a:pPr>
            <a:r>
              <a:rPr b="0" lang="ru-RU" sz="5400" spc="-1" strike="noStrike">
                <a:solidFill>
                  <a:srgbClr val="082f46"/>
                </a:solidFill>
                <a:latin typeface="TT Firs Neue"/>
              </a:rPr>
              <a:t>Курс валют</a:t>
            </a:r>
            <a:endParaRPr b="0" lang="ru-RU" sz="5400" spc="-1" strike="noStrike">
              <a:solidFill>
                <a:srgbClr val="000000"/>
              </a:solidFill>
              <a:latin typeface="Calibri"/>
            </a:endParaRPr>
          </a:p>
          <a:p>
            <a:pPr marL="685800" indent="-685800">
              <a:lnSpc>
                <a:spcPct val="100000"/>
              </a:lnSpc>
              <a:spcAft>
                <a:spcPts val="2599"/>
              </a:spcAft>
              <a:buClr>
                <a:srgbClr val="082f46"/>
              </a:buClr>
              <a:buFont typeface="Arial"/>
              <a:buChar char="•"/>
            </a:pPr>
            <a:r>
              <a:rPr b="0" lang="ru-RU" sz="5400" spc="-1" strike="noStrike">
                <a:solidFill>
                  <a:srgbClr val="082f46"/>
                </a:solidFill>
                <a:latin typeface="TT Firs Neue"/>
              </a:rPr>
              <a:t>Рекламный бюджет </a:t>
            </a:r>
            <a:endParaRPr b="0" lang="ru-RU" sz="5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1" name="PlaceHolder 2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Неочевидные затраты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72" name="Рисунок 6" descr=""/>
          <p:cNvPicPr/>
          <p:nvPr/>
        </p:nvPicPr>
        <p:blipFill>
          <a:blip r:embed="rId1"/>
          <a:stretch/>
        </p:blipFill>
        <p:spPr>
          <a:xfrm>
            <a:off x="10433160" y="1747800"/>
            <a:ext cx="9095400" cy="9095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" name="Рисунок 14" descr="Изображение выглядит как доска&#10;&#10;Автоматически созданное описание"/>
          <p:cNvPicPr/>
          <p:nvPr/>
        </p:nvPicPr>
        <p:blipFill>
          <a:blip r:embed="rId1"/>
          <a:stretch/>
        </p:blipFill>
        <p:spPr>
          <a:xfrm>
            <a:off x="10051920" y="1913040"/>
            <a:ext cx="9680040" cy="7003800"/>
          </a:xfrm>
          <a:prstGeom prst="rect">
            <a:avLst/>
          </a:prstGeom>
          <a:ln w="0">
            <a:noFill/>
          </a:ln>
        </p:spPr>
      </p:pic>
      <p:sp>
        <p:nvSpPr>
          <p:cNvPr id="674" name="TextBox 5"/>
          <p:cNvSpPr/>
          <p:nvPr/>
        </p:nvSpPr>
        <p:spPr>
          <a:xfrm>
            <a:off x="1912680" y="1961280"/>
            <a:ext cx="8672400" cy="823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970" spc="-1" strike="noStrike">
                <a:solidFill>
                  <a:srgbClr val="093046"/>
                </a:solidFill>
                <a:latin typeface="TT Firs Neue"/>
              </a:rPr>
              <a:t>Шаг первый. </a:t>
            </a:r>
            <a:r>
              <a:rPr b="0" lang="ru-RU" sz="2970" spc="-1" strike="noStrike">
                <a:solidFill>
                  <a:srgbClr val="093046"/>
                </a:solidFill>
                <a:latin typeface="TT Firs Neue"/>
              </a:rPr>
              <a:t>Определиться с товаром который вы хотите продавать и с платформой для работы</a:t>
            </a:r>
            <a:endParaRPr b="0" lang="ru-RU" sz="297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97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970" spc="-1" strike="noStrike">
                <a:solidFill>
                  <a:srgbClr val="093046"/>
                </a:solidFill>
                <a:latin typeface="TT Firs Neue"/>
              </a:rPr>
              <a:t>Шаг второй. </a:t>
            </a:r>
            <a:r>
              <a:rPr b="0" lang="ru-RU" sz="2970" spc="-1" strike="noStrike">
                <a:solidFill>
                  <a:srgbClr val="093046"/>
                </a:solidFill>
                <a:latin typeface="TT Firs Neue"/>
              </a:rPr>
              <a:t>Изучить условия работы </a:t>
            </a:r>
            <a:br>
              <a:rPr sz="2970"/>
            </a:br>
            <a:r>
              <a:rPr b="0" lang="ru-RU" sz="2970" spc="-1" strike="noStrike">
                <a:solidFill>
                  <a:srgbClr val="093046"/>
                </a:solidFill>
                <a:latin typeface="TT Firs Neue"/>
              </a:rPr>
              <a:t>с выбранной платформой.</a:t>
            </a:r>
            <a:endParaRPr b="0" lang="ru-RU" sz="297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97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970" spc="-1" strike="noStrike">
                <a:solidFill>
                  <a:srgbClr val="093046"/>
                </a:solidFill>
                <a:latin typeface="TT Firs Neue"/>
              </a:rPr>
              <a:t>Шаг третий. </a:t>
            </a:r>
            <a:r>
              <a:rPr b="0" lang="ru-RU" sz="2970" spc="-1" strike="noStrike">
                <a:solidFill>
                  <a:srgbClr val="093046"/>
                </a:solidFill>
                <a:latin typeface="TT Firs Neue"/>
              </a:rPr>
              <a:t>Зарегистрироваться на сайте площадки и оформить личный кабинет.</a:t>
            </a:r>
            <a:endParaRPr b="0" lang="ru-RU" sz="297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97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970" spc="-1" strike="noStrike">
                <a:solidFill>
                  <a:srgbClr val="093046"/>
                </a:solidFill>
                <a:latin typeface="TT Firs Neue"/>
              </a:rPr>
              <a:t>Шаг четвертый. </a:t>
            </a:r>
            <a:r>
              <a:rPr b="0" lang="ru-RU" sz="2970" spc="-1" strike="noStrike">
                <a:solidFill>
                  <a:srgbClr val="093046"/>
                </a:solidFill>
                <a:latin typeface="TT Firs Neue"/>
              </a:rPr>
              <a:t>Подготовить качественный контент товара и разместить его на Маркетплейсе</a:t>
            </a:r>
            <a:endParaRPr b="0" lang="ru-RU" sz="297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97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970" spc="-1" strike="noStrike">
                <a:solidFill>
                  <a:srgbClr val="093046"/>
                </a:solidFill>
                <a:latin typeface="TT Firs Neue"/>
              </a:rPr>
              <a:t>Шаг пятый. </a:t>
            </a:r>
            <a:r>
              <a:rPr b="0" lang="ru-RU" sz="2970" spc="-1" strike="noStrike">
                <a:solidFill>
                  <a:srgbClr val="093046"/>
                </a:solidFill>
                <a:latin typeface="TT Firs Neue"/>
              </a:rPr>
              <a:t>Настроить логистику для отгрузки товара.</a:t>
            </a:r>
            <a:endParaRPr b="0" lang="ru-RU" sz="297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9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5" name="Овал 1"/>
          <p:cNvSpPr/>
          <p:nvPr/>
        </p:nvSpPr>
        <p:spPr>
          <a:xfrm>
            <a:off x="1086840" y="1826640"/>
            <a:ext cx="748800" cy="748800"/>
          </a:xfrm>
          <a:prstGeom prst="ellipse">
            <a:avLst/>
          </a:prstGeom>
          <a:solidFill>
            <a:srgbClr val="e532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97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76" name="TextBox 2"/>
          <p:cNvSpPr/>
          <p:nvPr/>
        </p:nvSpPr>
        <p:spPr>
          <a:xfrm>
            <a:off x="1274760" y="1926720"/>
            <a:ext cx="610920" cy="54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2970" spc="-1" strike="noStrike">
                <a:solidFill>
                  <a:srgbClr val="ffffff"/>
                </a:solidFill>
                <a:latin typeface="TT Firs Neue"/>
              </a:rPr>
              <a:t>1</a:t>
            </a:r>
            <a:endParaRPr b="0" lang="ru-RU" sz="29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7" name="Овал 6"/>
          <p:cNvSpPr/>
          <p:nvPr/>
        </p:nvSpPr>
        <p:spPr>
          <a:xfrm>
            <a:off x="1086840" y="3661920"/>
            <a:ext cx="748800" cy="748800"/>
          </a:xfrm>
          <a:prstGeom prst="ellipse">
            <a:avLst/>
          </a:prstGeom>
          <a:solidFill>
            <a:srgbClr val="e532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97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78" name="TextBox 7"/>
          <p:cNvSpPr/>
          <p:nvPr/>
        </p:nvSpPr>
        <p:spPr>
          <a:xfrm>
            <a:off x="1263240" y="3789000"/>
            <a:ext cx="610920" cy="54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2970" spc="-1" strike="noStrike">
                <a:solidFill>
                  <a:srgbClr val="ffffff"/>
                </a:solidFill>
                <a:latin typeface="TT Firs Neue"/>
              </a:rPr>
              <a:t>2</a:t>
            </a:r>
            <a:endParaRPr b="0" lang="ru-RU" sz="29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9" name="Овал 8"/>
          <p:cNvSpPr/>
          <p:nvPr/>
        </p:nvSpPr>
        <p:spPr>
          <a:xfrm>
            <a:off x="1086840" y="5057640"/>
            <a:ext cx="748800" cy="748800"/>
          </a:xfrm>
          <a:prstGeom prst="ellipse">
            <a:avLst/>
          </a:prstGeom>
          <a:solidFill>
            <a:srgbClr val="e532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97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80" name="TextBox 9"/>
          <p:cNvSpPr/>
          <p:nvPr/>
        </p:nvSpPr>
        <p:spPr>
          <a:xfrm>
            <a:off x="1224720" y="5185080"/>
            <a:ext cx="610920" cy="54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2970" spc="-1" strike="noStrike">
                <a:solidFill>
                  <a:srgbClr val="ffffff"/>
                </a:solidFill>
                <a:latin typeface="TT Firs Neue"/>
              </a:rPr>
              <a:t>3</a:t>
            </a:r>
            <a:endParaRPr b="0" lang="ru-RU" sz="29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1" name="Овал 10"/>
          <p:cNvSpPr/>
          <p:nvPr/>
        </p:nvSpPr>
        <p:spPr>
          <a:xfrm>
            <a:off x="1086840" y="6424560"/>
            <a:ext cx="748800" cy="748800"/>
          </a:xfrm>
          <a:prstGeom prst="ellipse">
            <a:avLst/>
          </a:prstGeom>
          <a:solidFill>
            <a:srgbClr val="e532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97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82" name="TextBox 11"/>
          <p:cNvSpPr/>
          <p:nvPr/>
        </p:nvSpPr>
        <p:spPr>
          <a:xfrm>
            <a:off x="1224720" y="6524640"/>
            <a:ext cx="610920" cy="54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2970" spc="-1" strike="noStrike">
                <a:solidFill>
                  <a:srgbClr val="ffffff"/>
                </a:solidFill>
                <a:latin typeface="TT Firs Neue"/>
              </a:rPr>
              <a:t>4</a:t>
            </a:r>
            <a:endParaRPr b="0" lang="ru-RU" sz="29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3" name="Овал 12"/>
          <p:cNvSpPr/>
          <p:nvPr/>
        </p:nvSpPr>
        <p:spPr>
          <a:xfrm>
            <a:off x="1086840" y="8168040"/>
            <a:ext cx="748800" cy="748800"/>
          </a:xfrm>
          <a:prstGeom prst="ellipse">
            <a:avLst/>
          </a:prstGeom>
          <a:solidFill>
            <a:srgbClr val="e532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ru-RU" sz="297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84" name="TextBox 13"/>
          <p:cNvSpPr/>
          <p:nvPr/>
        </p:nvSpPr>
        <p:spPr>
          <a:xfrm>
            <a:off x="1224720" y="8268120"/>
            <a:ext cx="610920" cy="54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2970" spc="-1" strike="noStrike">
                <a:solidFill>
                  <a:srgbClr val="ffffff"/>
                </a:solidFill>
                <a:latin typeface="TT Firs Neue"/>
              </a:rPr>
              <a:t>5</a:t>
            </a:r>
            <a:endParaRPr b="0" lang="ru-RU" sz="297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85" name="object 19" descr=""/>
          <p:cNvPicPr/>
          <p:nvPr/>
        </p:nvPicPr>
        <p:blipFill>
          <a:blip r:embed="rId2"/>
          <a:stretch/>
        </p:blipFill>
        <p:spPr>
          <a:xfrm>
            <a:off x="17910360" y="777960"/>
            <a:ext cx="1057320" cy="685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Рисунок 3" descr=""/>
          <p:cNvPicPr/>
          <p:nvPr/>
        </p:nvPicPr>
        <p:blipFill>
          <a:blip r:embed="rId1"/>
          <a:stretch/>
        </p:blipFill>
        <p:spPr>
          <a:xfrm>
            <a:off x="1212840" y="1494360"/>
            <a:ext cx="17220960" cy="9619200"/>
          </a:xfrm>
          <a:prstGeom prst="rect">
            <a:avLst/>
          </a:prstGeom>
          <a:ln w="0">
            <a:noFill/>
          </a:ln>
          <a:effectLst>
            <a:outerShdw algn="ctr" blurRad="190440" dir="5400000" dist="50760" rotWithShape="0">
              <a:srgbClr val="000000">
                <a:alpha val="97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object 2"/>
          <p:cNvSpPr/>
          <p:nvPr/>
        </p:nvSpPr>
        <p:spPr>
          <a:xfrm>
            <a:off x="0" y="0"/>
            <a:ext cx="20103840" cy="11308320"/>
          </a:xfrm>
          <a:custGeom>
            <a:avLst/>
            <a:gdLst>
              <a:gd name="textAreaLeft" fmla="*/ 0 w 20103840"/>
              <a:gd name="textAreaRight" fmla="*/ 20104200 w 20103840"/>
              <a:gd name="textAreaTop" fmla="*/ 0 h 11308320"/>
              <a:gd name="textAreaBottom" fmla="*/ 11308680 h 11308320"/>
            </a:gdLst>
            <a:ahLst/>
            <a:rect l="textAreaLeft" t="textAreaTop" r="textAreaRight" b="textAreaBottom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0f0e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7" name="object 21"/>
          <p:cNvSpPr/>
          <p:nvPr/>
        </p:nvSpPr>
        <p:spPr>
          <a:xfrm>
            <a:off x="17146080" y="8467200"/>
            <a:ext cx="2048040" cy="2841120"/>
          </a:xfrm>
          <a:custGeom>
            <a:avLst/>
            <a:gdLst>
              <a:gd name="textAreaLeft" fmla="*/ 0 w 2048040"/>
              <a:gd name="textAreaRight" fmla="*/ 2048400 w 2048040"/>
              <a:gd name="textAreaTop" fmla="*/ 0 h 2841120"/>
              <a:gd name="textAreaBottom" fmla="*/ 2841480 h 2841120"/>
            </a:gdLst>
            <a:ahLst/>
            <a:rect l="textAreaLeft" t="textAreaTop" r="textAreaRight" b="textAreaBottom"/>
            <a:pathLst>
              <a:path w="2048509" h="2841625">
                <a:moveTo>
                  <a:pt x="2047958" y="0"/>
                </a:moveTo>
                <a:lnTo>
                  <a:pt x="1168540" y="0"/>
                </a:lnTo>
                <a:lnTo>
                  <a:pt x="0" y="2841410"/>
                </a:lnTo>
                <a:lnTo>
                  <a:pt x="879418" y="2841410"/>
                </a:lnTo>
                <a:lnTo>
                  <a:pt x="2047958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8" name="object 22"/>
          <p:cNvSpPr/>
          <p:nvPr/>
        </p:nvSpPr>
        <p:spPr>
          <a:xfrm>
            <a:off x="17144280" y="2826720"/>
            <a:ext cx="2050200" cy="2846520"/>
          </a:xfrm>
          <a:custGeom>
            <a:avLst/>
            <a:gdLst>
              <a:gd name="textAreaLeft" fmla="*/ 0 w 2050200"/>
              <a:gd name="textAreaRight" fmla="*/ 2050560 w 2050200"/>
              <a:gd name="textAreaTop" fmla="*/ 0 h 2846520"/>
              <a:gd name="textAreaBottom" fmla="*/ 2846880 h 2846520"/>
            </a:gdLst>
            <a:ahLst/>
            <a:rect l="textAreaLeft" t="textAreaTop" r="textAreaRight" b="textAreaBottom"/>
            <a:pathLst>
              <a:path w="2050415" h="2846704">
                <a:moveTo>
                  <a:pt x="2049948" y="0"/>
                </a:moveTo>
                <a:lnTo>
                  <a:pt x="1170529" y="0"/>
                </a:lnTo>
                <a:lnTo>
                  <a:pt x="0" y="2846237"/>
                </a:lnTo>
                <a:lnTo>
                  <a:pt x="879418" y="2846237"/>
                </a:lnTo>
                <a:lnTo>
                  <a:pt x="2049948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9" name="object 23"/>
          <p:cNvSpPr/>
          <p:nvPr/>
        </p:nvSpPr>
        <p:spPr>
          <a:xfrm>
            <a:off x="15132600" y="8471160"/>
            <a:ext cx="1019520" cy="1415160"/>
          </a:xfrm>
          <a:custGeom>
            <a:avLst/>
            <a:gdLst>
              <a:gd name="textAreaLeft" fmla="*/ 0 w 1019520"/>
              <a:gd name="textAreaRight" fmla="*/ 1019880 w 1019520"/>
              <a:gd name="textAreaTop" fmla="*/ 0 h 1415160"/>
              <a:gd name="textAreaBottom" fmla="*/ 1415520 h 1415160"/>
            </a:gdLst>
            <a:ahLst/>
            <a:rect l="textAreaLeft" t="textAreaTop" r="textAreaRight" b="textAreaBottom"/>
            <a:pathLst>
              <a:path w="1019809" h="1415415">
                <a:moveTo>
                  <a:pt x="1019330" y="0"/>
                </a:moveTo>
                <a:lnTo>
                  <a:pt x="582045" y="0"/>
                </a:lnTo>
                <a:lnTo>
                  <a:pt x="0" y="1415297"/>
                </a:lnTo>
                <a:lnTo>
                  <a:pt x="437285" y="1415297"/>
                </a:lnTo>
                <a:lnTo>
                  <a:pt x="101933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0" name="object 24"/>
          <p:cNvSpPr/>
          <p:nvPr/>
        </p:nvSpPr>
        <p:spPr>
          <a:xfrm>
            <a:off x="18164520" y="0"/>
            <a:ext cx="1019520" cy="1415160"/>
          </a:xfrm>
          <a:custGeom>
            <a:avLst/>
            <a:gdLst>
              <a:gd name="textAreaLeft" fmla="*/ 0 w 1019520"/>
              <a:gd name="textAreaRight" fmla="*/ 1019880 w 1019520"/>
              <a:gd name="textAreaTop" fmla="*/ 0 h 1415160"/>
              <a:gd name="textAreaBottom" fmla="*/ 1415520 h 1415160"/>
            </a:gdLst>
            <a:ahLst/>
            <a:rect l="textAreaLeft" t="textAreaTop" r="textAreaRight" b="textAreaBottom"/>
            <a:pathLst>
              <a:path w="1019809" h="1415415">
                <a:moveTo>
                  <a:pt x="1019340" y="0"/>
                </a:moveTo>
                <a:lnTo>
                  <a:pt x="582045" y="0"/>
                </a:lnTo>
                <a:lnTo>
                  <a:pt x="0" y="1415297"/>
                </a:lnTo>
                <a:lnTo>
                  <a:pt x="437295" y="1415297"/>
                </a:lnTo>
                <a:lnTo>
                  <a:pt x="101934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1" name="object 25"/>
          <p:cNvSpPr/>
          <p:nvPr/>
        </p:nvSpPr>
        <p:spPr>
          <a:xfrm>
            <a:off x="16151760" y="7056000"/>
            <a:ext cx="1019520" cy="1415160"/>
          </a:xfrm>
          <a:custGeom>
            <a:avLst/>
            <a:gdLst>
              <a:gd name="textAreaLeft" fmla="*/ 0 w 1019520"/>
              <a:gd name="textAreaRight" fmla="*/ 1019880 w 1019520"/>
              <a:gd name="textAreaTop" fmla="*/ 0 h 1415160"/>
              <a:gd name="textAreaBottom" fmla="*/ 1415520 h 1415160"/>
            </a:gdLst>
            <a:ahLst/>
            <a:rect l="textAreaLeft" t="textAreaTop" r="textAreaRight" b="textAreaBottom"/>
            <a:pathLst>
              <a:path w="1019809" h="1415415">
                <a:moveTo>
                  <a:pt x="437285" y="0"/>
                </a:moveTo>
                <a:lnTo>
                  <a:pt x="0" y="0"/>
                </a:lnTo>
                <a:lnTo>
                  <a:pt x="582045" y="1415297"/>
                </a:lnTo>
                <a:lnTo>
                  <a:pt x="1019330" y="1415297"/>
                </a:lnTo>
                <a:lnTo>
                  <a:pt x="437285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2" name="object 26"/>
          <p:cNvSpPr/>
          <p:nvPr/>
        </p:nvSpPr>
        <p:spPr>
          <a:xfrm>
            <a:off x="18060120" y="5678640"/>
            <a:ext cx="1988640" cy="2760480"/>
          </a:xfrm>
          <a:custGeom>
            <a:avLst/>
            <a:gdLst>
              <a:gd name="textAreaLeft" fmla="*/ 0 w 1988640"/>
              <a:gd name="textAreaRight" fmla="*/ 1989000 w 1988640"/>
              <a:gd name="textAreaTop" fmla="*/ 0 h 2760480"/>
              <a:gd name="textAreaBottom" fmla="*/ 2760840 h 2760480"/>
            </a:gdLst>
            <a:ahLst/>
            <a:rect l="textAreaLeft" t="textAreaTop" r="textAreaRight" b="textAreaBottom"/>
            <a:pathLst>
              <a:path w="1988819" h="2760979">
                <a:moveTo>
                  <a:pt x="853000" y="0"/>
                </a:moveTo>
                <a:lnTo>
                  <a:pt x="0" y="0"/>
                </a:lnTo>
                <a:lnTo>
                  <a:pt x="1135368" y="2760743"/>
                </a:lnTo>
                <a:lnTo>
                  <a:pt x="1988358" y="2760743"/>
                </a:lnTo>
                <a:lnTo>
                  <a:pt x="85300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3" name="object 27"/>
          <p:cNvSpPr/>
          <p:nvPr/>
        </p:nvSpPr>
        <p:spPr>
          <a:xfrm>
            <a:off x="14551560" y="9531360"/>
            <a:ext cx="356040" cy="353880"/>
          </a:xfrm>
          <a:custGeom>
            <a:avLst/>
            <a:gdLst>
              <a:gd name="textAreaLeft" fmla="*/ 0 w 356040"/>
              <a:gd name="textAreaRight" fmla="*/ 356400 w 356040"/>
              <a:gd name="textAreaTop" fmla="*/ 0 h 353880"/>
              <a:gd name="textAreaBottom" fmla="*/ 354240 h 353880"/>
            </a:gdLst>
            <a:ahLst/>
            <a:rect l="textAreaLeft" t="textAreaTop" r="textAreaRight" b="textAreaBottom"/>
            <a:pathLst>
              <a:path w="356234" h="354329">
                <a:moveTo>
                  <a:pt x="177921" y="0"/>
                </a:moveTo>
                <a:lnTo>
                  <a:pt x="129729" y="6145"/>
                </a:lnTo>
                <a:lnTo>
                  <a:pt x="86978" y="23600"/>
                </a:lnTo>
                <a:lnTo>
                  <a:pt x="51147" y="50891"/>
                </a:lnTo>
                <a:lnTo>
                  <a:pt x="23720" y="86542"/>
                </a:lnTo>
                <a:lnTo>
                  <a:pt x="6176" y="129080"/>
                </a:lnTo>
                <a:lnTo>
                  <a:pt x="0" y="177031"/>
                </a:lnTo>
                <a:lnTo>
                  <a:pt x="6176" y="224979"/>
                </a:lnTo>
                <a:lnTo>
                  <a:pt x="23720" y="267518"/>
                </a:lnTo>
                <a:lnTo>
                  <a:pt x="51147" y="303172"/>
                </a:lnTo>
                <a:lnTo>
                  <a:pt x="86978" y="330466"/>
                </a:lnTo>
                <a:lnTo>
                  <a:pt x="129729" y="347925"/>
                </a:lnTo>
                <a:lnTo>
                  <a:pt x="177921" y="354072"/>
                </a:lnTo>
                <a:lnTo>
                  <a:pt x="226109" y="347925"/>
                </a:lnTo>
                <a:lnTo>
                  <a:pt x="268859" y="330466"/>
                </a:lnTo>
                <a:lnTo>
                  <a:pt x="304690" y="303172"/>
                </a:lnTo>
                <a:lnTo>
                  <a:pt x="332120" y="267518"/>
                </a:lnTo>
                <a:lnTo>
                  <a:pt x="349664" y="224979"/>
                </a:lnTo>
                <a:lnTo>
                  <a:pt x="355842" y="177031"/>
                </a:lnTo>
                <a:lnTo>
                  <a:pt x="349664" y="129080"/>
                </a:lnTo>
                <a:lnTo>
                  <a:pt x="332120" y="86542"/>
                </a:lnTo>
                <a:lnTo>
                  <a:pt x="304690" y="50891"/>
                </a:lnTo>
                <a:lnTo>
                  <a:pt x="268859" y="23600"/>
                </a:lnTo>
                <a:lnTo>
                  <a:pt x="226109" y="6145"/>
                </a:lnTo>
                <a:lnTo>
                  <a:pt x="17792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4" name="object 28"/>
          <p:cNvSpPr/>
          <p:nvPr/>
        </p:nvSpPr>
        <p:spPr>
          <a:xfrm>
            <a:off x="17514720" y="1060200"/>
            <a:ext cx="356040" cy="353880"/>
          </a:xfrm>
          <a:custGeom>
            <a:avLst/>
            <a:gdLst>
              <a:gd name="textAreaLeft" fmla="*/ 0 w 356040"/>
              <a:gd name="textAreaRight" fmla="*/ 356400 w 356040"/>
              <a:gd name="textAreaTop" fmla="*/ 0 h 353880"/>
              <a:gd name="textAreaBottom" fmla="*/ 354240 h 353880"/>
            </a:gdLst>
            <a:ahLst/>
            <a:rect l="textAreaLeft" t="textAreaTop" r="textAreaRight" b="textAreaBottom"/>
            <a:pathLst>
              <a:path w="356234" h="354330">
                <a:moveTo>
                  <a:pt x="177921" y="0"/>
                </a:moveTo>
                <a:lnTo>
                  <a:pt x="129729" y="6145"/>
                </a:lnTo>
                <a:lnTo>
                  <a:pt x="86978" y="23600"/>
                </a:lnTo>
                <a:lnTo>
                  <a:pt x="51147" y="50891"/>
                </a:lnTo>
                <a:lnTo>
                  <a:pt x="23720" y="86542"/>
                </a:lnTo>
                <a:lnTo>
                  <a:pt x="6176" y="129080"/>
                </a:lnTo>
                <a:lnTo>
                  <a:pt x="0" y="177031"/>
                </a:lnTo>
                <a:lnTo>
                  <a:pt x="6176" y="224979"/>
                </a:lnTo>
                <a:lnTo>
                  <a:pt x="23720" y="267518"/>
                </a:lnTo>
                <a:lnTo>
                  <a:pt x="51147" y="303172"/>
                </a:lnTo>
                <a:lnTo>
                  <a:pt x="86978" y="330466"/>
                </a:lnTo>
                <a:lnTo>
                  <a:pt x="129729" y="347925"/>
                </a:lnTo>
                <a:lnTo>
                  <a:pt x="177921" y="354072"/>
                </a:lnTo>
                <a:lnTo>
                  <a:pt x="226109" y="347925"/>
                </a:lnTo>
                <a:lnTo>
                  <a:pt x="268859" y="330466"/>
                </a:lnTo>
                <a:lnTo>
                  <a:pt x="304690" y="303172"/>
                </a:lnTo>
                <a:lnTo>
                  <a:pt x="332120" y="267518"/>
                </a:lnTo>
                <a:lnTo>
                  <a:pt x="349664" y="224979"/>
                </a:lnTo>
                <a:lnTo>
                  <a:pt x="355842" y="177031"/>
                </a:lnTo>
                <a:lnTo>
                  <a:pt x="349664" y="129080"/>
                </a:lnTo>
                <a:lnTo>
                  <a:pt x="332120" y="86542"/>
                </a:lnTo>
                <a:lnTo>
                  <a:pt x="304690" y="50891"/>
                </a:lnTo>
                <a:lnTo>
                  <a:pt x="268859" y="23600"/>
                </a:lnTo>
                <a:lnTo>
                  <a:pt x="226109" y="6145"/>
                </a:lnTo>
                <a:lnTo>
                  <a:pt x="17792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5" name="object 29"/>
          <p:cNvSpPr/>
          <p:nvPr/>
        </p:nvSpPr>
        <p:spPr>
          <a:xfrm>
            <a:off x="16151760" y="9885600"/>
            <a:ext cx="1019520" cy="1415160"/>
          </a:xfrm>
          <a:custGeom>
            <a:avLst/>
            <a:gdLst>
              <a:gd name="textAreaLeft" fmla="*/ 0 w 1019520"/>
              <a:gd name="textAreaRight" fmla="*/ 1019880 w 1019520"/>
              <a:gd name="textAreaTop" fmla="*/ 0 h 1415160"/>
              <a:gd name="textAreaBottom" fmla="*/ 1415520 h 1415160"/>
            </a:gdLst>
            <a:ahLst/>
            <a:rect l="textAreaLeft" t="textAreaTop" r="textAreaRight" b="textAreaBottom"/>
            <a:pathLst>
              <a:path w="1019809" h="1415415">
                <a:moveTo>
                  <a:pt x="437285" y="0"/>
                </a:moveTo>
                <a:lnTo>
                  <a:pt x="0" y="0"/>
                </a:lnTo>
                <a:lnTo>
                  <a:pt x="582045" y="1415297"/>
                </a:lnTo>
                <a:lnTo>
                  <a:pt x="1019330" y="1415297"/>
                </a:lnTo>
                <a:lnTo>
                  <a:pt x="437285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6" name="object 30"/>
          <p:cNvSpPr/>
          <p:nvPr/>
        </p:nvSpPr>
        <p:spPr>
          <a:xfrm>
            <a:off x="18687240" y="9885600"/>
            <a:ext cx="1019520" cy="1415160"/>
          </a:xfrm>
          <a:custGeom>
            <a:avLst/>
            <a:gdLst>
              <a:gd name="textAreaLeft" fmla="*/ 0 w 1019520"/>
              <a:gd name="textAreaRight" fmla="*/ 1019880 w 1019520"/>
              <a:gd name="textAreaTop" fmla="*/ 0 h 1415160"/>
              <a:gd name="textAreaBottom" fmla="*/ 1415520 h 1415160"/>
            </a:gdLst>
            <a:ahLst/>
            <a:rect l="textAreaLeft" t="textAreaTop" r="textAreaRight" b="textAreaBottom"/>
            <a:pathLst>
              <a:path w="1019809" h="1415415">
                <a:moveTo>
                  <a:pt x="437285" y="0"/>
                </a:moveTo>
                <a:lnTo>
                  <a:pt x="0" y="0"/>
                </a:lnTo>
                <a:lnTo>
                  <a:pt x="582045" y="1415297"/>
                </a:lnTo>
                <a:lnTo>
                  <a:pt x="1019330" y="1415297"/>
                </a:lnTo>
                <a:lnTo>
                  <a:pt x="437285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7" name="object 31"/>
          <p:cNvSpPr/>
          <p:nvPr/>
        </p:nvSpPr>
        <p:spPr>
          <a:xfrm>
            <a:off x="18612720" y="1414440"/>
            <a:ext cx="1019520" cy="1415160"/>
          </a:xfrm>
          <a:custGeom>
            <a:avLst/>
            <a:gdLst>
              <a:gd name="textAreaLeft" fmla="*/ 0 w 1019520"/>
              <a:gd name="textAreaRight" fmla="*/ 1019880 w 1019520"/>
              <a:gd name="textAreaTop" fmla="*/ 0 h 1415160"/>
              <a:gd name="textAreaBottom" fmla="*/ 1415520 h 1415160"/>
            </a:gdLst>
            <a:ahLst/>
            <a:rect l="textAreaLeft" t="textAreaTop" r="textAreaRight" b="textAreaBottom"/>
            <a:pathLst>
              <a:path w="1019809" h="1415414">
                <a:moveTo>
                  <a:pt x="437285" y="0"/>
                </a:moveTo>
                <a:lnTo>
                  <a:pt x="0" y="0"/>
                </a:lnTo>
                <a:lnTo>
                  <a:pt x="582045" y="1415297"/>
                </a:lnTo>
                <a:lnTo>
                  <a:pt x="1019330" y="1415297"/>
                </a:lnTo>
                <a:lnTo>
                  <a:pt x="437285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8" name="object 32"/>
          <p:cNvSpPr/>
          <p:nvPr/>
        </p:nvSpPr>
        <p:spPr>
          <a:xfrm>
            <a:off x="12607200" y="9885600"/>
            <a:ext cx="2038680" cy="1415520"/>
          </a:xfrm>
          <a:custGeom>
            <a:avLst/>
            <a:gdLst>
              <a:gd name="textAreaLeft" fmla="*/ 0 w 2038680"/>
              <a:gd name="textAreaRight" fmla="*/ 2039040 w 2038680"/>
              <a:gd name="textAreaTop" fmla="*/ 0 h 1415520"/>
              <a:gd name="textAreaBottom" fmla="*/ 1415880 h 1415520"/>
            </a:gdLst>
            <a:ahLst/>
            <a:rect l="textAreaLeft" t="textAreaTop" r="textAreaRight" b="textAreaBottom"/>
            <a:pathLst>
              <a:path w="2038984" h="1416050">
                <a:moveTo>
                  <a:pt x="1019327" y="584"/>
                </a:moveTo>
                <a:lnTo>
                  <a:pt x="582041" y="584"/>
                </a:lnTo>
                <a:lnTo>
                  <a:pt x="0" y="1415884"/>
                </a:lnTo>
                <a:lnTo>
                  <a:pt x="437273" y="1415884"/>
                </a:lnTo>
                <a:lnTo>
                  <a:pt x="1019327" y="584"/>
                </a:lnTo>
                <a:close/>
              </a:path>
              <a:path w="2038984" h="1416050">
                <a:moveTo>
                  <a:pt x="2038654" y="1415288"/>
                </a:moveTo>
                <a:lnTo>
                  <a:pt x="1456613" y="0"/>
                </a:lnTo>
                <a:lnTo>
                  <a:pt x="1019327" y="0"/>
                </a:lnTo>
                <a:lnTo>
                  <a:pt x="1601368" y="1415288"/>
                </a:lnTo>
                <a:lnTo>
                  <a:pt x="2038654" y="1415288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9" name="object 33"/>
          <p:cNvSpPr/>
          <p:nvPr/>
        </p:nvSpPr>
        <p:spPr>
          <a:xfrm>
            <a:off x="0" y="5688360"/>
            <a:ext cx="1200600" cy="2846520"/>
          </a:xfrm>
          <a:custGeom>
            <a:avLst/>
            <a:gdLst>
              <a:gd name="textAreaLeft" fmla="*/ 0 w 1200600"/>
              <a:gd name="textAreaRight" fmla="*/ 1200960 w 1200600"/>
              <a:gd name="textAreaTop" fmla="*/ 0 h 2846520"/>
              <a:gd name="textAreaBottom" fmla="*/ 2846880 h 2846520"/>
            </a:gdLst>
            <a:ahLst/>
            <a:rect l="textAreaLeft" t="textAreaTop" r="textAreaRight" b="textAreaBottom"/>
            <a:pathLst>
              <a:path w="1200785" h="2846704">
                <a:moveTo>
                  <a:pt x="1200418" y="0"/>
                </a:moveTo>
                <a:lnTo>
                  <a:pt x="321011" y="0"/>
                </a:lnTo>
                <a:lnTo>
                  <a:pt x="0" y="780567"/>
                </a:lnTo>
                <a:lnTo>
                  <a:pt x="0" y="2846248"/>
                </a:lnTo>
                <a:lnTo>
                  <a:pt x="29889" y="2846248"/>
                </a:lnTo>
                <a:lnTo>
                  <a:pt x="1200418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0" name="object 34"/>
          <p:cNvSpPr/>
          <p:nvPr/>
        </p:nvSpPr>
        <p:spPr>
          <a:xfrm>
            <a:off x="583560" y="0"/>
            <a:ext cx="2038680" cy="2824920"/>
          </a:xfrm>
          <a:custGeom>
            <a:avLst/>
            <a:gdLst>
              <a:gd name="textAreaLeft" fmla="*/ 0 w 2038680"/>
              <a:gd name="textAreaRight" fmla="*/ 2039040 w 2038680"/>
              <a:gd name="textAreaTop" fmla="*/ 0 h 2824920"/>
              <a:gd name="textAreaBottom" fmla="*/ 2825280 h 2824920"/>
            </a:gdLst>
            <a:ahLst/>
            <a:rect l="textAreaLeft" t="textAreaTop" r="textAreaRight" b="textAreaBottom"/>
            <a:pathLst>
              <a:path w="2038985" h="2825115">
                <a:moveTo>
                  <a:pt x="1019340" y="1409712"/>
                </a:moveTo>
                <a:lnTo>
                  <a:pt x="582053" y="1409712"/>
                </a:lnTo>
                <a:lnTo>
                  <a:pt x="0" y="2825013"/>
                </a:lnTo>
                <a:lnTo>
                  <a:pt x="437286" y="2825013"/>
                </a:lnTo>
                <a:lnTo>
                  <a:pt x="1019340" y="1409712"/>
                </a:lnTo>
                <a:close/>
              </a:path>
              <a:path w="2038985" h="2825115">
                <a:moveTo>
                  <a:pt x="2038680" y="1409979"/>
                </a:moveTo>
                <a:lnTo>
                  <a:pt x="1458810" y="0"/>
                </a:lnTo>
                <a:lnTo>
                  <a:pt x="1021524" y="0"/>
                </a:lnTo>
                <a:lnTo>
                  <a:pt x="1601381" y="1409979"/>
                </a:lnTo>
                <a:lnTo>
                  <a:pt x="2038680" y="1409979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1" name="object 35"/>
          <p:cNvSpPr/>
          <p:nvPr/>
        </p:nvSpPr>
        <p:spPr>
          <a:xfrm>
            <a:off x="2520" y="2469960"/>
            <a:ext cx="356040" cy="353880"/>
          </a:xfrm>
          <a:custGeom>
            <a:avLst/>
            <a:gdLst>
              <a:gd name="textAreaLeft" fmla="*/ 0 w 356040"/>
              <a:gd name="textAreaRight" fmla="*/ 356400 w 356040"/>
              <a:gd name="textAreaTop" fmla="*/ 0 h 353880"/>
              <a:gd name="textAreaBottom" fmla="*/ 354240 h 353880"/>
            </a:gdLst>
            <a:ahLst/>
            <a:rect l="textAreaLeft" t="textAreaTop" r="textAreaRight" b="textAreaBottom"/>
            <a:pathLst>
              <a:path w="356235" h="354330">
                <a:moveTo>
                  <a:pt x="177921" y="0"/>
                </a:moveTo>
                <a:lnTo>
                  <a:pt x="129729" y="6146"/>
                </a:lnTo>
                <a:lnTo>
                  <a:pt x="86978" y="23603"/>
                </a:lnTo>
                <a:lnTo>
                  <a:pt x="51147" y="50895"/>
                </a:lnTo>
                <a:lnTo>
                  <a:pt x="23720" y="86546"/>
                </a:lnTo>
                <a:lnTo>
                  <a:pt x="6176" y="129083"/>
                </a:lnTo>
                <a:lnTo>
                  <a:pt x="0" y="177031"/>
                </a:lnTo>
                <a:lnTo>
                  <a:pt x="6176" y="224979"/>
                </a:lnTo>
                <a:lnTo>
                  <a:pt x="23720" y="267518"/>
                </a:lnTo>
                <a:lnTo>
                  <a:pt x="51147" y="303172"/>
                </a:lnTo>
                <a:lnTo>
                  <a:pt x="86978" y="330466"/>
                </a:lnTo>
                <a:lnTo>
                  <a:pt x="129729" y="347925"/>
                </a:lnTo>
                <a:lnTo>
                  <a:pt x="177921" y="354072"/>
                </a:lnTo>
                <a:lnTo>
                  <a:pt x="226108" y="347925"/>
                </a:lnTo>
                <a:lnTo>
                  <a:pt x="268857" y="330466"/>
                </a:lnTo>
                <a:lnTo>
                  <a:pt x="304685" y="303172"/>
                </a:lnTo>
                <a:lnTo>
                  <a:pt x="332112" y="267518"/>
                </a:lnTo>
                <a:lnTo>
                  <a:pt x="349655" y="224979"/>
                </a:lnTo>
                <a:lnTo>
                  <a:pt x="355832" y="177031"/>
                </a:lnTo>
                <a:lnTo>
                  <a:pt x="349655" y="129083"/>
                </a:lnTo>
                <a:lnTo>
                  <a:pt x="332112" y="86546"/>
                </a:lnTo>
                <a:lnTo>
                  <a:pt x="304685" y="50895"/>
                </a:lnTo>
                <a:lnTo>
                  <a:pt x="268857" y="23603"/>
                </a:lnTo>
                <a:lnTo>
                  <a:pt x="226108" y="6146"/>
                </a:lnTo>
                <a:lnTo>
                  <a:pt x="17792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2" name="object 36"/>
          <p:cNvSpPr/>
          <p:nvPr/>
        </p:nvSpPr>
        <p:spPr>
          <a:xfrm>
            <a:off x="662040" y="2824200"/>
            <a:ext cx="1960560" cy="2839320"/>
          </a:xfrm>
          <a:custGeom>
            <a:avLst/>
            <a:gdLst>
              <a:gd name="textAreaLeft" fmla="*/ 0 w 1960560"/>
              <a:gd name="textAreaRight" fmla="*/ 1960920 w 1960560"/>
              <a:gd name="textAreaTop" fmla="*/ 0 h 2839320"/>
              <a:gd name="textAreaBottom" fmla="*/ 2839680 h 2839320"/>
            </a:gdLst>
            <a:ahLst/>
            <a:rect l="textAreaLeft" t="textAreaTop" r="textAreaRight" b="textAreaBottom"/>
            <a:pathLst>
              <a:path w="1960880" h="2839720">
                <a:moveTo>
                  <a:pt x="1019340" y="2839339"/>
                </a:moveTo>
                <a:lnTo>
                  <a:pt x="437273" y="1424038"/>
                </a:lnTo>
                <a:lnTo>
                  <a:pt x="0" y="1424038"/>
                </a:lnTo>
                <a:lnTo>
                  <a:pt x="582041" y="2839339"/>
                </a:lnTo>
                <a:lnTo>
                  <a:pt x="1019340" y="2839339"/>
                </a:lnTo>
                <a:close/>
              </a:path>
              <a:path w="1960880" h="2839720">
                <a:moveTo>
                  <a:pt x="1960435" y="1415288"/>
                </a:moveTo>
                <a:lnTo>
                  <a:pt x="1378381" y="0"/>
                </a:lnTo>
                <a:lnTo>
                  <a:pt x="941095" y="0"/>
                </a:lnTo>
                <a:lnTo>
                  <a:pt x="1523136" y="1415288"/>
                </a:lnTo>
                <a:lnTo>
                  <a:pt x="1960435" y="1415288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3" name="object 37"/>
          <p:cNvSpPr/>
          <p:nvPr/>
        </p:nvSpPr>
        <p:spPr>
          <a:xfrm>
            <a:off x="5400" y="8561520"/>
            <a:ext cx="1982880" cy="2747160"/>
          </a:xfrm>
          <a:custGeom>
            <a:avLst/>
            <a:gdLst>
              <a:gd name="textAreaLeft" fmla="*/ 0 w 1982880"/>
              <a:gd name="textAreaRight" fmla="*/ 1983240 w 1982880"/>
              <a:gd name="textAreaTop" fmla="*/ 0 h 2747160"/>
              <a:gd name="textAreaBottom" fmla="*/ 2747520 h 2747160"/>
            </a:gdLst>
            <a:ahLst/>
            <a:rect l="textAreaLeft" t="textAreaTop" r="textAreaRight" b="textAreaBottom"/>
            <a:pathLst>
              <a:path w="1983105" h="2747645">
                <a:moveTo>
                  <a:pt x="853000" y="0"/>
                </a:moveTo>
                <a:lnTo>
                  <a:pt x="0" y="0"/>
                </a:lnTo>
                <a:lnTo>
                  <a:pt x="1129781" y="2747147"/>
                </a:lnTo>
                <a:lnTo>
                  <a:pt x="1982771" y="2747147"/>
                </a:lnTo>
                <a:lnTo>
                  <a:pt x="85300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04" name="Рисунок 38" descr=""/>
          <p:cNvPicPr/>
          <p:nvPr/>
        </p:nvPicPr>
        <p:blipFill>
          <a:blip r:embed="rId1"/>
          <a:stretch/>
        </p:blipFill>
        <p:spPr>
          <a:xfrm>
            <a:off x="2830680" y="2503800"/>
            <a:ext cx="15588000" cy="6081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Рисунок 2" descr=""/>
          <p:cNvPicPr/>
          <p:nvPr/>
        </p:nvPicPr>
        <p:blipFill>
          <a:blip r:embed="rId1"/>
          <a:stretch/>
        </p:blipFill>
        <p:spPr>
          <a:xfrm>
            <a:off x="1365120" y="1616040"/>
            <a:ext cx="16916040" cy="9417600"/>
          </a:xfrm>
          <a:prstGeom prst="rect">
            <a:avLst/>
          </a:prstGeom>
          <a:ln w="0">
            <a:noFill/>
          </a:ln>
          <a:effectLst>
            <a:outerShdw algn="ctr" blurRad="190440" dir="5400000" dist="50760" rotWithShape="0">
              <a:srgbClr val="000000">
                <a:alpha val="97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PlaceHolder 1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Схема работы Ozon fresh c сельхозпроизводителями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8" name="PlaceHolder 2"/>
          <p:cNvSpPr>
            <a:spLocks noGrp="1"/>
          </p:cNvSpPr>
          <p:nvPr>
            <p:ph/>
          </p:nvPr>
        </p:nvSpPr>
        <p:spPr>
          <a:xfrm>
            <a:off x="1598040" y="3135960"/>
            <a:ext cx="16988040" cy="430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82f46"/>
              </a:solidFill>
              <a:latin typeface="TT Firs Neue"/>
            </a:endParaRPr>
          </a:p>
        </p:txBody>
      </p:sp>
      <p:pic>
        <p:nvPicPr>
          <p:cNvPr id="519" name="Рисунок 5" descr=""/>
          <p:cNvPicPr/>
          <p:nvPr/>
        </p:nvPicPr>
        <p:blipFill>
          <a:blip r:embed="rId1"/>
          <a:stretch/>
        </p:blipFill>
        <p:spPr>
          <a:xfrm>
            <a:off x="907920" y="2606760"/>
            <a:ext cx="18821160" cy="6572520"/>
          </a:xfrm>
          <a:prstGeom prst="rect">
            <a:avLst/>
          </a:prstGeom>
          <a:ln w="0">
            <a:noFill/>
          </a:ln>
          <a:effectLst>
            <a:outerShdw algn="ctr" blurRad="190440" dir="5400000" dist="50760" rotWithShape="0">
              <a:srgbClr val="000000">
                <a:alpha val="97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PlaceHolder 1"/>
          <p:cNvSpPr>
            <a:spLocks noGrp="1"/>
          </p:cNvSpPr>
          <p:nvPr>
            <p:ph type="title"/>
          </p:nvPr>
        </p:nvSpPr>
        <p:spPr>
          <a:xfrm>
            <a:off x="1579680" y="1213560"/>
            <a:ext cx="17088120" cy="63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ru-RU" sz="4100" spc="-1" strike="noStrike">
                <a:solidFill>
                  <a:srgbClr val="082f46"/>
                </a:solidFill>
                <a:latin typeface="TT Firs Neue DemiBold"/>
              </a:rPr>
              <a:t>Упаковка продукции различных категорий</a:t>
            </a:r>
            <a:endParaRPr b="0" lang="ru-RU" sz="41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1" name="PlaceHolder 2"/>
          <p:cNvSpPr>
            <a:spLocks noGrp="1"/>
          </p:cNvSpPr>
          <p:nvPr>
            <p:ph/>
          </p:nvPr>
        </p:nvSpPr>
        <p:spPr>
          <a:xfrm>
            <a:off x="1598040" y="3135960"/>
            <a:ext cx="16988040" cy="430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spcBef>
                <a:spcPts val="1417"/>
              </a:spcBef>
              <a:buNone/>
            </a:pPr>
            <a:endParaRPr b="0" lang="ru-RU" sz="2800" spc="-1" strike="noStrike">
              <a:solidFill>
                <a:srgbClr val="082f46"/>
              </a:solidFill>
              <a:latin typeface="TT Firs Neue"/>
            </a:endParaRPr>
          </a:p>
        </p:txBody>
      </p:sp>
      <p:pic>
        <p:nvPicPr>
          <p:cNvPr id="522" name="Рисунок 3" descr=""/>
          <p:cNvPicPr/>
          <p:nvPr/>
        </p:nvPicPr>
        <p:blipFill>
          <a:blip r:embed="rId1"/>
          <a:stretch/>
        </p:blipFill>
        <p:spPr>
          <a:xfrm>
            <a:off x="1287000" y="2149560"/>
            <a:ext cx="17673840" cy="8702280"/>
          </a:xfrm>
          <a:prstGeom prst="rect">
            <a:avLst/>
          </a:prstGeom>
          <a:ln w="0">
            <a:noFill/>
          </a:ln>
          <a:effectLst>
            <a:outerShdw algn="ctr" blurRad="190440" dir="5400000" dist="50760" rotWithShape="0">
              <a:srgbClr val="000000">
                <a:alpha val="97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bfbfb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bfbfb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bfbfb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bfbfb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bfbfb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bfbfb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bfbfb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bfbfb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bfbfb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bfbfb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bfbfb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bfbfb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26385</TotalTime>
  <Application>LibreOffice/7.5.6.2$Linux_X86_64 LibreOffice_project/50$Build-2</Application>
  <AppVersion>15.0000</AppVersion>
  <Words>668</Words>
  <Paragraphs>189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2021-05-30T13:44:28Z</dcterms:created>
  <dc:creator>Пользователь</dc:creator>
  <dc:description/>
  <dc:language>ru-RU</dc:language>
  <cp:lastModifiedBy>user</cp:lastModifiedBy>
  <dcterms:modified xsi:type="dcterms:W3CDTF">2025-01-20T08:21:17Z</dcterms:modified>
  <cp:revision>264</cp:revision>
  <dc:subject/>
  <dc:title>презентация 21.04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2021-05-30T00:00:00Z</vt:filetime>
  </property>
  <property fmtid="{D5CDD505-2E9C-101B-9397-08002B2CF9AE}" pid="3" name="Creator">
    <vt:lpwstr>Adobe Illustrator 24.1 (Windows)</vt:lpwstr>
  </property>
  <property fmtid="{D5CDD505-2E9C-101B-9397-08002B2CF9AE}" pid="4" name="LastSaved">
    <vt:filetime>2021-05-30T00:00:00Z</vt:filetime>
  </property>
  <property fmtid="{D5CDD505-2E9C-101B-9397-08002B2CF9AE}" pid="5" name="Notes">
    <vt:i4>1</vt:i4>
  </property>
  <property fmtid="{D5CDD505-2E9C-101B-9397-08002B2CF9AE}" pid="6" name="PresentationFormat">
    <vt:lpwstr>Произвольный</vt:lpwstr>
  </property>
  <property fmtid="{D5CDD505-2E9C-101B-9397-08002B2CF9AE}" pid="7" name="Slides">
    <vt:i4>60</vt:i4>
  </property>
</Properties>
</file>